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92" d="100"/>
          <a:sy n="92" d="100"/>
        </p:scale>
        <p:origin x="27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26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657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61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50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6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440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341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45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7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984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84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81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90" y="637984"/>
            <a:ext cx="4948287" cy="65932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19289" y="7231194"/>
            <a:ext cx="49482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en-US" sz="9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S2.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STEM imaging and EDX analysis of </a:t>
            </a:r>
            <a:r>
              <a:rPr lang="en-US" sz="9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T. </a:t>
            </a:r>
            <a:r>
              <a:rPr lang="en-US" sz="900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pseudonana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valve SDVs from different developmental stages</a:t>
            </a:r>
            <a:r>
              <a:rPr lang="en-US" sz="9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Scale bar: 300 nm.</a:t>
            </a:r>
            <a:endParaRPr lang="en-US" sz="900" i="1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438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25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Biotec/CRTD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 Heintze</dc:creator>
  <cp:lastModifiedBy>Christoph Heintze</cp:lastModifiedBy>
  <cp:revision>2</cp:revision>
  <dcterms:created xsi:type="dcterms:W3CDTF">2020-08-10T08:55:01Z</dcterms:created>
  <dcterms:modified xsi:type="dcterms:W3CDTF">2020-08-10T08:56:55Z</dcterms:modified>
</cp:coreProperties>
</file>