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0081A6-E852-DA8B-9F8C-97D5EA668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64E5EF4-602D-356F-58C4-FEC9EFEED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1E573-CD09-7A11-6549-160242B6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4A4E9E-1EB6-4056-C771-3D4D18D93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78D337-141D-A554-416A-9F55C451D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48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2F1C7-DD98-5F37-C9B3-033374EA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5B9CF8-9FF9-9E3E-13B9-FE6D9285C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8212FF-574D-AEFC-03C4-7A01A65F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0E4BF1-1476-15DB-EC90-EA34FB4A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B8ADFD-BC5F-E2FA-17AE-B87D788F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1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3D49B-C3A9-5CD7-DDCB-5439EA72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340053-7541-8087-E933-57F565AE0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73DB51-98CF-77F2-8521-6F0C6821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CEF708-CDD1-AE31-C438-B1865BC75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296782-AD23-7784-48BB-7E253CB25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27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9C8F44-DA44-B7DA-D0BC-FDB312D1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A3CF34-E8F0-1132-735C-FA4A5ADBB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6906571-5C4D-6EA6-E0FC-A29F402F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57318C-1286-12B7-E11B-2B48D50D4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1597E9-0C25-18B7-43F9-00B91C09A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2475E5-6C57-BF54-0524-BBADD36C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A0B56E-D420-8CCF-C306-E57808933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78230-C84A-3AD0-7C38-11BAF4386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05FBCC8-5E90-D7CC-C379-5D6CD358C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4B48C96-3D69-C2D4-6EF6-DDE2A6713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9005FC-2199-25B9-5F03-FE81DCB017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96B4BDC-B810-59A0-9718-0047B6775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28F75A-367B-6EC1-757E-C678D2435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3F4F2EB-AC06-083C-C1FD-7D1C7E6A6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647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E1AD7-A2EE-2A85-1AA7-1CC3DAC7B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9937A7-7C59-D2C4-EA32-6F816980E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1C96FF-878E-88B0-F256-67A8F022D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652E79-8EF4-F7F4-AA7D-4E8787C9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69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52EFDE7-7EB7-90CC-FB02-22112A78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D71ED6A-FA75-1672-34EA-4D6CF282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725DCB-849C-57E0-3D9C-B4ADF10CF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90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451A4-CCA4-DB8C-3972-059356FF4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D5AA0D-C11A-10CE-26E4-70BA2A235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DE944D-0381-BBD6-B390-FE86A2479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EBD530-E022-6700-CDDB-9AFD6F9F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C7708A-322F-F393-0B31-306998244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321265-B71C-6A88-F91F-B9F28789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46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C09D02-22E5-4651-D10A-C8FCCB9F4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FA4C834-C497-2619-9452-810C0732A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F9C0E5-AE0E-7AE4-284A-D7DDC9FC4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CFE5D1-8AA8-2250-4A13-A7E60445E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EDBEF5-F2BE-7BFE-9C59-AA253DEC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E29E7B-C680-B78E-1A7C-6B288426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80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37768-827C-C22C-2EAC-46687A39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128ACF6-8D60-E732-F500-708825DAE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84470-EAEA-3B3F-6A6A-AD991FCBA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953568-2E1C-EEE3-2A85-A671CA26C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94A851-2DA6-6F6C-2D6B-0C62587E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7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A3B8A8A-5179-3FAE-65B2-49BC0DD43C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DFE0DE0-4DE2-43A2-782A-6F4FFF8D7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0F55A9-C6C2-72F5-FF32-63D4BBF9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6CAA57-C15A-321E-1FE4-E079DFEC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B26F94-914C-DAB8-A037-91E8975D2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13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2CC30A3-FDC0-4139-27E4-3A056FD8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BD591B-DE31-2F57-D692-5AA078727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5442A4-39B5-DF09-17DA-5327A54B4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E0614-82D3-41AE-9362-77CF57B933BA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7EBBD6-A791-F711-E624-A7BBEBA9E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62EE51-AC47-9B2B-585F-9DE6B5D10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44E40-99C9-4350-B9BD-D691CDB5D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11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ppendix-1-1 Xu XX_RPD-R_Jumping sign">
            <a:hlinkClick r:id="" action="ppaction://media"/>
            <a:extLst>
              <a:ext uri="{FF2B5EF4-FFF2-40B4-BE49-F238E27FC236}">
                <a16:creationId xmlns:a16="http://schemas.microsoft.com/office/drawing/2014/main" id="{4DB22562-F3D9-07AF-83FD-3C50F1C4F6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604" y="1631084"/>
            <a:ext cx="5120000" cy="2880000"/>
          </a:xfrm>
          <a:prstGeom prst="rect">
            <a:avLst/>
          </a:prstGeom>
        </p:spPr>
      </p:pic>
      <p:pic>
        <p:nvPicPr>
          <p:cNvPr id="5" name="Appendix-1-2 Liu XX_RPD-L_Gliding sign">
            <a:hlinkClick r:id="" action="ppaction://media"/>
            <a:extLst>
              <a:ext uri="{FF2B5EF4-FFF2-40B4-BE49-F238E27FC236}">
                <a16:creationId xmlns:a16="http://schemas.microsoft.com/office/drawing/2014/main" id="{4E7749C0-0FBD-01D1-8673-0C9ACA4930C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61223" y="1631083"/>
            <a:ext cx="5135998" cy="287999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5B750AB-2D81-EB0C-5EDB-1208BFCC5C5B}"/>
              </a:ext>
            </a:extLst>
          </p:cNvPr>
          <p:cNvSpPr/>
          <p:nvPr/>
        </p:nvSpPr>
        <p:spPr>
          <a:xfrm>
            <a:off x="1257300" y="4581525"/>
            <a:ext cx="4562475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Appendix-2-1 Xu XX_RPD-</a:t>
            </a:r>
            <a:r>
              <a:rPr lang="en-US" altLang="zh-CN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R_Jumping</a:t>
            </a:r>
            <a:r>
              <a:rPr lang="en-US" altLang="zh-C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sign</a:t>
            </a:r>
            <a:endParaRPr lang="zh-CN" alt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83FADC6-EF8E-72B8-72BF-EA27536F40F0}"/>
              </a:ext>
            </a:extLst>
          </p:cNvPr>
          <p:cNvSpPr/>
          <p:nvPr/>
        </p:nvSpPr>
        <p:spPr>
          <a:xfrm>
            <a:off x="6457950" y="4581525"/>
            <a:ext cx="4562475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Appendix-2-2 Liu XX_RPD-</a:t>
            </a:r>
            <a:r>
              <a:rPr lang="en-US" altLang="zh-CN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L_Gliding</a:t>
            </a:r>
            <a:r>
              <a:rPr lang="en-US" altLang="zh-C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sign</a:t>
            </a:r>
            <a:endParaRPr lang="zh-CN" alt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2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2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</Words>
  <Application>Microsoft Office PowerPoint</Application>
  <PresentationFormat>宽屏</PresentationFormat>
  <Paragraphs>2</Paragraphs>
  <Slides>1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Calibri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Daofeng Wang</dc:creator>
  <cp:lastModifiedBy>Daofeng Wang</cp:lastModifiedBy>
  <cp:revision>4</cp:revision>
  <dcterms:created xsi:type="dcterms:W3CDTF">2026-03-01T14:55:49Z</dcterms:created>
  <dcterms:modified xsi:type="dcterms:W3CDTF">2026-07-21T15:29:07Z</dcterms:modified>
</cp:coreProperties>
</file>