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14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1479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081" y="3112332"/>
            <a:ext cx="4839119" cy="26956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838" y="365307"/>
            <a:ext cx="4499820" cy="26367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081" y="365307"/>
            <a:ext cx="4839119" cy="26367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839" y="3088355"/>
            <a:ext cx="4499820" cy="2719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012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Toma Amr</cp:lastModifiedBy>
  <cp:revision>8</cp:revision>
  <dcterms:created xsi:type="dcterms:W3CDTF">2026-08-18T16:26:36Z</dcterms:created>
  <dcterms:modified xsi:type="dcterms:W3CDTF">2026-08-19T15:39:31Z</dcterms:modified>
</cp:coreProperties>
</file>