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14400213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18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00027" y="1122363"/>
            <a:ext cx="1080016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3602038"/>
            <a:ext cx="1080016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4B24B-7DF8-412B-B257-AA2C9B49C2AD}" type="datetimeFigureOut">
              <a:rPr lang="en-IN" smtClean="0"/>
              <a:t>17-02-2021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A57B-FE20-4A24-8BB5-2DA656876F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4849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4B24B-7DF8-412B-B257-AA2C9B49C2AD}" type="datetimeFigureOut">
              <a:rPr lang="en-IN" smtClean="0"/>
              <a:t>17-02-2021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A57B-FE20-4A24-8BB5-2DA656876F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1544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4" y="1709739"/>
            <a:ext cx="12420184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4" y="4589464"/>
            <a:ext cx="12420184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4B24B-7DF8-412B-B257-AA2C9B49C2AD}" type="datetimeFigureOut">
              <a:rPr lang="en-IN" smtClean="0"/>
              <a:t>17-02-2021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A57B-FE20-4A24-8BB5-2DA656876F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432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1825625"/>
            <a:ext cx="612009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1825625"/>
            <a:ext cx="612009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4B24B-7DF8-412B-B257-AA2C9B49C2AD}" type="datetimeFigureOut">
              <a:rPr lang="en-IN" smtClean="0"/>
              <a:t>17-02-2021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A57B-FE20-4A24-8BB5-2DA656876F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0581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365126"/>
            <a:ext cx="12420184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1" y="1681163"/>
            <a:ext cx="609196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1" y="2505075"/>
            <a:ext cx="609196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8" y="1681163"/>
            <a:ext cx="612196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8" y="2505075"/>
            <a:ext cx="612196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4B24B-7DF8-412B-B257-AA2C9B49C2AD}" type="datetimeFigureOut">
              <a:rPr lang="en-IN" smtClean="0"/>
              <a:t>17-02-2021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A57B-FE20-4A24-8BB5-2DA656876F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19852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4B24B-7DF8-412B-B257-AA2C9B49C2AD}" type="datetimeFigureOut">
              <a:rPr lang="en-IN" smtClean="0"/>
              <a:t>17-02-2021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A57B-FE20-4A24-8BB5-2DA656876F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1136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4B24B-7DF8-412B-B257-AA2C9B49C2AD}" type="datetimeFigureOut">
              <a:rPr lang="en-IN" smtClean="0"/>
              <a:t>17-02-2021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A57B-FE20-4A24-8BB5-2DA656876F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7219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1" y="457200"/>
            <a:ext cx="46444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987426"/>
            <a:ext cx="729010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1" y="2057400"/>
            <a:ext cx="46444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4B24B-7DF8-412B-B257-AA2C9B49C2AD}" type="datetimeFigureOut">
              <a:rPr lang="en-IN" smtClean="0"/>
              <a:t>17-02-2021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A57B-FE20-4A24-8BB5-2DA656876F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9268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1" y="457200"/>
            <a:ext cx="46444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987426"/>
            <a:ext cx="7290108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1" y="2057400"/>
            <a:ext cx="46444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4B24B-7DF8-412B-B257-AA2C9B49C2AD}" type="datetimeFigureOut">
              <a:rPr lang="en-IN" smtClean="0"/>
              <a:t>17-02-2021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A57B-FE20-4A24-8BB5-2DA656876F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5091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4B24B-7DF8-412B-B257-AA2C9B49C2AD}" type="datetimeFigureOut">
              <a:rPr lang="en-IN" smtClean="0"/>
              <a:t>17-02-2021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A57B-FE20-4A24-8BB5-2DA656876F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1963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2" y="365125"/>
            <a:ext cx="3105046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365125"/>
            <a:ext cx="913513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4B24B-7DF8-412B-B257-AA2C9B49C2AD}" type="datetimeFigureOut">
              <a:rPr lang="en-IN" smtClean="0"/>
              <a:t>17-02-2021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0A57B-FE20-4A24-8BB5-2DA656876F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3744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365126"/>
            <a:ext cx="124201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1825625"/>
            <a:ext cx="1242018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6356351"/>
            <a:ext cx="3240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4B24B-7DF8-412B-B257-AA2C9B49C2AD}" type="datetimeFigureOut">
              <a:rPr lang="en-IN" smtClean="0"/>
              <a:t>17-02-2021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6356351"/>
            <a:ext cx="4860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6356351"/>
            <a:ext cx="3240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90A57B-FE20-4A24-8BB5-2DA656876F0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0838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F46E750-5859-4336-9341-F4046C0BE6E3}"/>
              </a:ext>
            </a:extLst>
          </p:cNvPr>
          <p:cNvGrpSpPr/>
          <p:nvPr/>
        </p:nvGrpSpPr>
        <p:grpSpPr>
          <a:xfrm>
            <a:off x="238162" y="227002"/>
            <a:ext cx="13923888" cy="6588662"/>
            <a:chOff x="238162" y="227002"/>
            <a:chExt cx="13923888" cy="658866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D8AE35B-7B11-4880-8D2B-45CF816F95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8163" y="227002"/>
              <a:ext cx="4518479" cy="451847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C46B3FD-58D1-461A-BABD-4A25BE383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8162" y="4864336"/>
              <a:ext cx="4518479" cy="151376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8142846-4768-4F1F-A5F9-B25846352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47661" y="227002"/>
              <a:ext cx="4504890" cy="4518479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E41C693-675A-4CCD-BA10-FAF5EE98F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35203" y="4864336"/>
              <a:ext cx="4417348" cy="151376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AFF443B-6DC1-4944-BB83-F0EC5853E24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84095" y="227002"/>
              <a:ext cx="4477955" cy="451847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F27F0E3-F27B-4F05-8029-FAE60CD5E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731113" y="4864336"/>
              <a:ext cx="4430937" cy="1513760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B8035F4-8C6D-4465-B21E-1B6D4AC72897}"/>
                </a:ext>
              </a:extLst>
            </p:cNvPr>
            <p:cNvSpPr txBox="1"/>
            <p:nvPr/>
          </p:nvSpPr>
          <p:spPr>
            <a:xfrm>
              <a:off x="4225700" y="4183851"/>
              <a:ext cx="5309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5333B3B-9AC1-421E-A33C-9BE17AA20621}"/>
                </a:ext>
              </a:extLst>
            </p:cNvPr>
            <p:cNvSpPr txBox="1"/>
            <p:nvPr/>
          </p:nvSpPr>
          <p:spPr>
            <a:xfrm>
              <a:off x="8921610" y="4183850"/>
              <a:ext cx="5309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4D4CF70-1170-4D1D-B12A-DB83C0ED11D8}"/>
                </a:ext>
              </a:extLst>
            </p:cNvPr>
            <p:cNvSpPr txBox="1"/>
            <p:nvPr/>
          </p:nvSpPr>
          <p:spPr>
            <a:xfrm>
              <a:off x="13631109" y="4183850"/>
              <a:ext cx="5309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E424BEE-DB60-44C3-A742-855C87E18E72}"/>
                </a:ext>
              </a:extLst>
            </p:cNvPr>
            <p:cNvSpPr txBox="1"/>
            <p:nvPr/>
          </p:nvSpPr>
          <p:spPr>
            <a:xfrm>
              <a:off x="2389239" y="6446332"/>
              <a:ext cx="103533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Graphical </a:t>
              </a:r>
              <a:r>
                <a:rPr lang="en-US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representation for </a:t>
              </a:r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amino acid distribution in Ramachandran plot of three predicted model</a:t>
              </a:r>
              <a:endParaRPr lang="en-IN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0127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16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Kriti</dc:creator>
  <cp:lastModifiedBy>Kriti</cp:lastModifiedBy>
  <cp:revision>4</cp:revision>
  <dcterms:created xsi:type="dcterms:W3CDTF">2021-02-17T04:53:13Z</dcterms:created>
  <dcterms:modified xsi:type="dcterms:W3CDTF">2021-02-17T09:21:41Z</dcterms:modified>
</cp:coreProperties>
</file>