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C85F1-C394-41EE-981F-C681A93F1DD2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668DD-9BAF-4CE3-BDA3-6DF88AFE1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10819" t="37736" r="56216" b="34558"/>
          <a:stretch>
            <a:fillRect/>
          </a:stretch>
        </p:blipFill>
        <p:spPr bwMode="auto">
          <a:xfrm>
            <a:off x="1066800" y="381000"/>
            <a:ext cx="792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16002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5379" t="39254" r="51391" b="30155"/>
          <a:stretch>
            <a:fillRect/>
          </a:stretch>
        </p:blipFill>
        <p:spPr bwMode="auto">
          <a:xfrm>
            <a:off x="990600" y="3886200"/>
            <a:ext cx="8153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3429000"/>
            <a:ext cx="20574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latin typeface="Times New Roman"/>
                <a:ea typeface="Calibri"/>
                <a:cs typeface="Vrinda"/>
              </a:rPr>
              <a:t>Armillaria</a:t>
            </a:r>
            <a:r>
              <a:rPr lang="en-US" i="1" dirty="0" smtClean="0">
                <a:latin typeface="Times New Roman"/>
                <a:ea typeface="Calibri"/>
                <a:cs typeface="Vrinda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Vrinda"/>
              </a:rPr>
              <a:t>solidipes</a:t>
            </a:r>
            <a:endParaRPr lang="en-US" sz="1600" i="1" dirty="0" smtClean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4641" t="43952" r="26794" b="25555"/>
          <a:stretch>
            <a:fillRect/>
          </a:stretch>
        </p:blipFill>
        <p:spPr bwMode="auto">
          <a:xfrm>
            <a:off x="609600" y="3810000"/>
            <a:ext cx="8534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4641" t="38021" r="27121" b="32097"/>
          <a:stretch>
            <a:fillRect/>
          </a:stretch>
        </p:blipFill>
        <p:spPr bwMode="auto">
          <a:xfrm>
            <a:off x="609600" y="381000"/>
            <a:ext cx="838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200" y="87868"/>
            <a:ext cx="16764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52800"/>
            <a:ext cx="22860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latin typeface="Times New Roman"/>
                <a:ea typeface="Calibri"/>
                <a:cs typeface="Vrinda"/>
              </a:rPr>
              <a:t>Dasyornis</a:t>
            </a:r>
            <a:r>
              <a:rPr lang="en-US" i="1" dirty="0" smtClean="0">
                <a:latin typeface="Times New Roman"/>
                <a:ea typeface="Calibri"/>
                <a:cs typeface="Vrinda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Vrinda"/>
              </a:rPr>
              <a:t>broadbenti</a:t>
            </a:r>
            <a:endParaRPr lang="en-US" sz="1600" i="1" dirty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85800"/>
            <a:ext cx="12954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5533" t="39286" r="25233" b="30357"/>
          <a:stretch>
            <a:fillRect/>
          </a:stretch>
        </p:blipFill>
        <p:spPr bwMode="auto">
          <a:xfrm>
            <a:off x="381000" y="1143000"/>
            <a:ext cx="8763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646584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11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13</cp:revision>
  <dcterms:created xsi:type="dcterms:W3CDTF">2021-06-09T15:40:35Z</dcterms:created>
  <dcterms:modified xsi:type="dcterms:W3CDTF">2021-07-04T07:16:36Z</dcterms:modified>
</cp:coreProperties>
</file>