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36576000" cy="36576000"/>
  <p:notesSz cx="6858000" cy="9144000"/>
  <p:defaultTextStyle>
    <a:defPPr>
      <a:defRPr lang="en-US"/>
    </a:defPPr>
    <a:lvl1pPr marL="0" algn="l" defTabSz="4179922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1pPr>
    <a:lvl2pPr marL="2089961" algn="l" defTabSz="4179922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2pPr>
    <a:lvl3pPr marL="4179922" algn="l" defTabSz="4179922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3pPr>
    <a:lvl4pPr marL="6269885" algn="l" defTabSz="4179922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4pPr>
    <a:lvl5pPr marL="8359846" algn="l" defTabSz="4179922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5pPr>
    <a:lvl6pPr marL="10449807" algn="l" defTabSz="4179922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6pPr>
    <a:lvl7pPr marL="12539768" algn="l" defTabSz="4179922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7pPr>
    <a:lvl8pPr marL="14629729" algn="l" defTabSz="4179922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8pPr>
    <a:lvl9pPr marL="16719691" algn="l" defTabSz="4179922" rtl="0" eaLnBrk="1" latinLnBrk="0" hangingPunct="1">
      <a:defRPr sz="83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" d="100"/>
          <a:sy n="10" d="100"/>
        </p:scale>
        <p:origin x="-2196" y="-360"/>
      </p:cViewPr>
      <p:guideLst>
        <p:guide orient="horz" pos="11520"/>
        <p:guide pos="115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200" y="11362270"/>
            <a:ext cx="31089600" cy="78401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20726400"/>
            <a:ext cx="25603200" cy="93472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99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799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698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598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49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5397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6297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7196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2447C-63CF-4629-8802-8F09EAED0366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EAEC-867D-4248-B83F-9456F22192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2447C-63CF-4629-8802-8F09EAED0366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EAEC-867D-4248-B83F-9456F22192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552800" y="5858934"/>
            <a:ext cx="24688800" cy="1248325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86400" y="5858934"/>
            <a:ext cx="73456800" cy="1248325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2447C-63CF-4629-8802-8F09EAED0366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EAEC-867D-4248-B83F-9456F22192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2447C-63CF-4629-8802-8F09EAED0366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EAEC-867D-4248-B83F-9456F22192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9252" y="23503469"/>
            <a:ext cx="31089600" cy="7264400"/>
          </a:xfrm>
        </p:spPr>
        <p:txBody>
          <a:bodyPr anchor="t"/>
          <a:lstStyle>
            <a:lvl1pPr algn="l">
              <a:defRPr sz="183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9252" y="15502472"/>
            <a:ext cx="31089600" cy="8000997"/>
          </a:xfrm>
        </p:spPr>
        <p:txBody>
          <a:bodyPr anchor="b"/>
          <a:lstStyle>
            <a:lvl1pPr marL="0" indent="0">
              <a:buNone/>
              <a:defRPr sz="9200">
                <a:solidFill>
                  <a:schemeClr val="tx1">
                    <a:tint val="75000"/>
                  </a:schemeClr>
                </a:solidFill>
              </a:defRPr>
            </a:lvl1pPr>
            <a:lvl2pPr marL="2089961" indent="0">
              <a:buNone/>
              <a:defRPr sz="8300">
                <a:solidFill>
                  <a:schemeClr val="tx1">
                    <a:tint val="75000"/>
                  </a:schemeClr>
                </a:solidFill>
              </a:defRPr>
            </a:lvl2pPr>
            <a:lvl3pPr marL="4179922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3pPr>
            <a:lvl4pPr marL="6269885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4pPr>
            <a:lvl5pPr marL="8359846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5pPr>
            <a:lvl6pPr marL="10449807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6pPr>
            <a:lvl7pPr marL="1253976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7pPr>
            <a:lvl8pPr marL="14629729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8pPr>
            <a:lvl9pPr marL="16719691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2447C-63CF-4629-8802-8F09EAED0366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EAEC-867D-4248-B83F-9456F22192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86400" y="34137600"/>
            <a:ext cx="49072800" cy="96553867"/>
          </a:xfrm>
        </p:spPr>
        <p:txBody>
          <a:bodyPr/>
          <a:lstStyle>
            <a:lvl1pPr>
              <a:defRPr sz="12800"/>
            </a:lvl1pPr>
            <a:lvl2pPr>
              <a:defRPr sz="10900"/>
            </a:lvl2pPr>
            <a:lvl3pPr>
              <a:defRPr sz="9200"/>
            </a:lvl3pPr>
            <a:lvl4pPr>
              <a:defRPr sz="8300"/>
            </a:lvl4pPr>
            <a:lvl5pPr>
              <a:defRPr sz="8300"/>
            </a:lvl5pPr>
            <a:lvl6pPr>
              <a:defRPr sz="8300"/>
            </a:lvl6pPr>
            <a:lvl7pPr>
              <a:defRPr sz="8300"/>
            </a:lvl7pPr>
            <a:lvl8pPr>
              <a:defRPr sz="8300"/>
            </a:lvl8pPr>
            <a:lvl9pPr>
              <a:defRPr sz="8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168800" y="34137600"/>
            <a:ext cx="49072800" cy="96553867"/>
          </a:xfrm>
        </p:spPr>
        <p:txBody>
          <a:bodyPr/>
          <a:lstStyle>
            <a:lvl1pPr>
              <a:defRPr sz="12800"/>
            </a:lvl1pPr>
            <a:lvl2pPr>
              <a:defRPr sz="10900"/>
            </a:lvl2pPr>
            <a:lvl3pPr>
              <a:defRPr sz="9200"/>
            </a:lvl3pPr>
            <a:lvl4pPr>
              <a:defRPr sz="8300"/>
            </a:lvl4pPr>
            <a:lvl5pPr>
              <a:defRPr sz="8300"/>
            </a:lvl5pPr>
            <a:lvl6pPr>
              <a:defRPr sz="8300"/>
            </a:lvl6pPr>
            <a:lvl7pPr>
              <a:defRPr sz="8300"/>
            </a:lvl7pPr>
            <a:lvl8pPr>
              <a:defRPr sz="8300"/>
            </a:lvl8pPr>
            <a:lvl9pPr>
              <a:defRPr sz="8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2447C-63CF-4629-8802-8F09EAED0366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EAEC-867D-4248-B83F-9456F22192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464736"/>
            <a:ext cx="32918400" cy="6096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8187269"/>
            <a:ext cx="16160752" cy="3412064"/>
          </a:xfrm>
        </p:spPr>
        <p:txBody>
          <a:bodyPr anchor="b"/>
          <a:lstStyle>
            <a:lvl1pPr marL="0" indent="0">
              <a:buNone/>
              <a:defRPr sz="10900" b="1"/>
            </a:lvl1pPr>
            <a:lvl2pPr marL="2089961" indent="0">
              <a:buNone/>
              <a:defRPr sz="9200" b="1"/>
            </a:lvl2pPr>
            <a:lvl3pPr marL="4179922" indent="0">
              <a:buNone/>
              <a:defRPr sz="8300" b="1"/>
            </a:lvl3pPr>
            <a:lvl4pPr marL="6269885" indent="0">
              <a:buNone/>
              <a:defRPr sz="7300" b="1"/>
            </a:lvl4pPr>
            <a:lvl5pPr marL="8359846" indent="0">
              <a:buNone/>
              <a:defRPr sz="7300" b="1"/>
            </a:lvl5pPr>
            <a:lvl6pPr marL="10449807" indent="0">
              <a:buNone/>
              <a:defRPr sz="7300" b="1"/>
            </a:lvl6pPr>
            <a:lvl7pPr marL="12539768" indent="0">
              <a:buNone/>
              <a:defRPr sz="7300" b="1"/>
            </a:lvl7pPr>
            <a:lvl8pPr marL="14629729" indent="0">
              <a:buNone/>
              <a:defRPr sz="7300" b="1"/>
            </a:lvl8pPr>
            <a:lvl9pPr marL="16719691" indent="0">
              <a:buNone/>
              <a:defRPr sz="7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828800" y="11599333"/>
            <a:ext cx="16160752" cy="21073536"/>
          </a:xfrm>
        </p:spPr>
        <p:txBody>
          <a:bodyPr/>
          <a:lstStyle>
            <a:lvl1pPr>
              <a:defRPr sz="10900"/>
            </a:lvl1pPr>
            <a:lvl2pPr>
              <a:defRPr sz="9200"/>
            </a:lvl2pPr>
            <a:lvl3pPr>
              <a:defRPr sz="83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8580103" y="8187269"/>
            <a:ext cx="16167100" cy="3412064"/>
          </a:xfrm>
        </p:spPr>
        <p:txBody>
          <a:bodyPr anchor="b"/>
          <a:lstStyle>
            <a:lvl1pPr marL="0" indent="0">
              <a:buNone/>
              <a:defRPr sz="10900" b="1"/>
            </a:lvl1pPr>
            <a:lvl2pPr marL="2089961" indent="0">
              <a:buNone/>
              <a:defRPr sz="9200" b="1"/>
            </a:lvl2pPr>
            <a:lvl3pPr marL="4179922" indent="0">
              <a:buNone/>
              <a:defRPr sz="8300" b="1"/>
            </a:lvl3pPr>
            <a:lvl4pPr marL="6269885" indent="0">
              <a:buNone/>
              <a:defRPr sz="7300" b="1"/>
            </a:lvl4pPr>
            <a:lvl5pPr marL="8359846" indent="0">
              <a:buNone/>
              <a:defRPr sz="7300" b="1"/>
            </a:lvl5pPr>
            <a:lvl6pPr marL="10449807" indent="0">
              <a:buNone/>
              <a:defRPr sz="7300" b="1"/>
            </a:lvl6pPr>
            <a:lvl7pPr marL="12539768" indent="0">
              <a:buNone/>
              <a:defRPr sz="7300" b="1"/>
            </a:lvl7pPr>
            <a:lvl8pPr marL="14629729" indent="0">
              <a:buNone/>
              <a:defRPr sz="7300" b="1"/>
            </a:lvl8pPr>
            <a:lvl9pPr marL="16719691" indent="0">
              <a:buNone/>
              <a:defRPr sz="73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8580103" y="11599333"/>
            <a:ext cx="16167100" cy="21073536"/>
          </a:xfrm>
        </p:spPr>
        <p:txBody>
          <a:bodyPr/>
          <a:lstStyle>
            <a:lvl1pPr>
              <a:defRPr sz="10900"/>
            </a:lvl1pPr>
            <a:lvl2pPr>
              <a:defRPr sz="9200"/>
            </a:lvl2pPr>
            <a:lvl3pPr>
              <a:defRPr sz="83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2447C-63CF-4629-8802-8F09EAED0366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EAEC-867D-4248-B83F-9456F22192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2447C-63CF-4629-8802-8F09EAED0366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EAEC-867D-4248-B83F-9456F22192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2447C-63CF-4629-8802-8F09EAED0366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EAEC-867D-4248-B83F-9456F22192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3" y="1456267"/>
            <a:ext cx="12033252" cy="6197600"/>
          </a:xfrm>
        </p:spPr>
        <p:txBody>
          <a:bodyPr anchor="b"/>
          <a:lstStyle>
            <a:lvl1pPr algn="l">
              <a:defRPr sz="9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00200" y="1456269"/>
            <a:ext cx="20447000" cy="31216603"/>
          </a:xfrm>
        </p:spPr>
        <p:txBody>
          <a:bodyPr/>
          <a:lstStyle>
            <a:lvl1pPr>
              <a:defRPr sz="14700"/>
            </a:lvl1pPr>
            <a:lvl2pPr>
              <a:defRPr sz="12800"/>
            </a:lvl2pPr>
            <a:lvl3pPr>
              <a:defRPr sz="10900"/>
            </a:lvl3pPr>
            <a:lvl4pPr>
              <a:defRPr sz="9200"/>
            </a:lvl4pPr>
            <a:lvl5pPr>
              <a:defRPr sz="9200"/>
            </a:lvl5pPr>
            <a:lvl6pPr>
              <a:defRPr sz="9200"/>
            </a:lvl6pPr>
            <a:lvl7pPr>
              <a:defRPr sz="9200"/>
            </a:lvl7pPr>
            <a:lvl8pPr>
              <a:defRPr sz="9200"/>
            </a:lvl8pPr>
            <a:lvl9pPr>
              <a:defRPr sz="9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3" y="7653869"/>
            <a:ext cx="12033252" cy="25019003"/>
          </a:xfrm>
        </p:spPr>
        <p:txBody>
          <a:bodyPr/>
          <a:lstStyle>
            <a:lvl1pPr marL="0" indent="0">
              <a:buNone/>
              <a:defRPr sz="6400"/>
            </a:lvl1pPr>
            <a:lvl2pPr marL="2089961" indent="0">
              <a:buNone/>
              <a:defRPr sz="5500"/>
            </a:lvl2pPr>
            <a:lvl3pPr marL="4179922" indent="0">
              <a:buNone/>
              <a:defRPr sz="4500"/>
            </a:lvl3pPr>
            <a:lvl4pPr marL="6269885" indent="0">
              <a:buNone/>
              <a:defRPr sz="4100"/>
            </a:lvl4pPr>
            <a:lvl5pPr marL="8359846" indent="0">
              <a:buNone/>
              <a:defRPr sz="4100"/>
            </a:lvl5pPr>
            <a:lvl6pPr marL="10449807" indent="0">
              <a:buNone/>
              <a:defRPr sz="4100"/>
            </a:lvl6pPr>
            <a:lvl7pPr marL="12539768" indent="0">
              <a:buNone/>
              <a:defRPr sz="4100"/>
            </a:lvl7pPr>
            <a:lvl8pPr marL="14629729" indent="0">
              <a:buNone/>
              <a:defRPr sz="4100"/>
            </a:lvl8pPr>
            <a:lvl9pPr marL="16719691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2447C-63CF-4629-8802-8F09EAED0366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EAEC-867D-4248-B83F-9456F22192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9152" y="25603200"/>
            <a:ext cx="21945600" cy="3022603"/>
          </a:xfrm>
        </p:spPr>
        <p:txBody>
          <a:bodyPr anchor="b"/>
          <a:lstStyle>
            <a:lvl1pPr algn="l">
              <a:defRPr sz="92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169152" y="3268133"/>
            <a:ext cx="21945600" cy="21945600"/>
          </a:xfrm>
        </p:spPr>
        <p:txBody>
          <a:bodyPr/>
          <a:lstStyle>
            <a:lvl1pPr marL="0" indent="0">
              <a:buNone/>
              <a:defRPr sz="14700"/>
            </a:lvl1pPr>
            <a:lvl2pPr marL="2089961" indent="0">
              <a:buNone/>
              <a:defRPr sz="12800"/>
            </a:lvl2pPr>
            <a:lvl3pPr marL="4179922" indent="0">
              <a:buNone/>
              <a:defRPr sz="10900"/>
            </a:lvl3pPr>
            <a:lvl4pPr marL="6269885" indent="0">
              <a:buNone/>
              <a:defRPr sz="9200"/>
            </a:lvl4pPr>
            <a:lvl5pPr marL="8359846" indent="0">
              <a:buNone/>
              <a:defRPr sz="9200"/>
            </a:lvl5pPr>
            <a:lvl6pPr marL="10449807" indent="0">
              <a:buNone/>
              <a:defRPr sz="9200"/>
            </a:lvl6pPr>
            <a:lvl7pPr marL="12539768" indent="0">
              <a:buNone/>
              <a:defRPr sz="9200"/>
            </a:lvl7pPr>
            <a:lvl8pPr marL="14629729" indent="0">
              <a:buNone/>
              <a:defRPr sz="9200"/>
            </a:lvl8pPr>
            <a:lvl9pPr marL="16719691" indent="0">
              <a:buNone/>
              <a:defRPr sz="9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9152" y="28625803"/>
            <a:ext cx="21945600" cy="4292597"/>
          </a:xfrm>
        </p:spPr>
        <p:txBody>
          <a:bodyPr/>
          <a:lstStyle>
            <a:lvl1pPr marL="0" indent="0">
              <a:buNone/>
              <a:defRPr sz="6400"/>
            </a:lvl1pPr>
            <a:lvl2pPr marL="2089961" indent="0">
              <a:buNone/>
              <a:defRPr sz="5500"/>
            </a:lvl2pPr>
            <a:lvl3pPr marL="4179922" indent="0">
              <a:buNone/>
              <a:defRPr sz="4500"/>
            </a:lvl3pPr>
            <a:lvl4pPr marL="6269885" indent="0">
              <a:buNone/>
              <a:defRPr sz="4100"/>
            </a:lvl4pPr>
            <a:lvl5pPr marL="8359846" indent="0">
              <a:buNone/>
              <a:defRPr sz="4100"/>
            </a:lvl5pPr>
            <a:lvl6pPr marL="10449807" indent="0">
              <a:buNone/>
              <a:defRPr sz="4100"/>
            </a:lvl6pPr>
            <a:lvl7pPr marL="12539768" indent="0">
              <a:buNone/>
              <a:defRPr sz="4100"/>
            </a:lvl7pPr>
            <a:lvl8pPr marL="14629729" indent="0">
              <a:buNone/>
              <a:defRPr sz="4100"/>
            </a:lvl8pPr>
            <a:lvl9pPr marL="16719691" indent="0">
              <a:buNone/>
              <a:defRPr sz="4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2447C-63CF-4629-8802-8F09EAED0366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4EAEC-867D-4248-B83F-9456F22192D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28800" y="1464736"/>
            <a:ext cx="32918400" cy="6096000"/>
          </a:xfrm>
          <a:prstGeom prst="rect">
            <a:avLst/>
          </a:prstGeom>
        </p:spPr>
        <p:txBody>
          <a:bodyPr vert="horz" lIns="417992" tIns="208996" rIns="417992" bIns="208996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0" y="8534403"/>
            <a:ext cx="32918400" cy="24138469"/>
          </a:xfrm>
          <a:prstGeom prst="rect">
            <a:avLst/>
          </a:prstGeom>
        </p:spPr>
        <p:txBody>
          <a:bodyPr vert="horz" lIns="417992" tIns="208996" rIns="417992" bIns="208996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828800" y="33900536"/>
            <a:ext cx="8534400" cy="1947333"/>
          </a:xfrm>
          <a:prstGeom prst="rect">
            <a:avLst/>
          </a:prstGeom>
        </p:spPr>
        <p:txBody>
          <a:bodyPr vert="horz" lIns="417992" tIns="208996" rIns="417992" bIns="208996" rtlCol="0" anchor="ctr"/>
          <a:lstStyle>
            <a:lvl1pPr algn="l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02447C-63CF-4629-8802-8F09EAED0366}" type="datetimeFigureOut">
              <a:rPr lang="en-US" smtClean="0"/>
              <a:pPr/>
              <a:t>04-Jul-21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496800" y="33900536"/>
            <a:ext cx="11582400" cy="1947333"/>
          </a:xfrm>
          <a:prstGeom prst="rect">
            <a:avLst/>
          </a:prstGeom>
        </p:spPr>
        <p:txBody>
          <a:bodyPr vert="horz" lIns="417992" tIns="208996" rIns="417992" bIns="208996" rtlCol="0" anchor="ctr"/>
          <a:lstStyle>
            <a:lvl1pPr algn="ct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6212800" y="33900536"/>
            <a:ext cx="8534400" cy="1947333"/>
          </a:xfrm>
          <a:prstGeom prst="rect">
            <a:avLst/>
          </a:prstGeom>
        </p:spPr>
        <p:txBody>
          <a:bodyPr vert="horz" lIns="417992" tIns="208996" rIns="417992" bIns="208996" rtlCol="0" anchor="ctr"/>
          <a:lstStyle>
            <a:lvl1pPr algn="r">
              <a:defRPr sz="5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14EAEC-867D-4248-B83F-9456F22192D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179922" rtl="0" eaLnBrk="1" latinLnBrk="0" hangingPunct="1">
        <a:spcBef>
          <a:spcPct val="0"/>
        </a:spcBef>
        <a:buNone/>
        <a:defRPr sz="20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67471" indent="-1567471" algn="l" defTabSz="4179922" rtl="0" eaLnBrk="1" latinLnBrk="0" hangingPunct="1">
        <a:spcBef>
          <a:spcPct val="20000"/>
        </a:spcBef>
        <a:buFont typeface="Arial" pitchFamily="34" charset="0"/>
        <a:buChar char="•"/>
        <a:defRPr sz="14700" kern="1200">
          <a:solidFill>
            <a:schemeClr val="tx1"/>
          </a:solidFill>
          <a:latin typeface="+mn-lt"/>
          <a:ea typeface="+mn-ea"/>
          <a:cs typeface="+mn-cs"/>
        </a:defRPr>
      </a:lvl1pPr>
      <a:lvl2pPr marL="3396187" indent="-1306226" algn="l" defTabSz="4179922" rtl="0" eaLnBrk="1" latinLnBrk="0" hangingPunct="1">
        <a:spcBef>
          <a:spcPct val="20000"/>
        </a:spcBef>
        <a:buFont typeface="Arial" pitchFamily="34" charset="0"/>
        <a:buChar char="–"/>
        <a:defRPr sz="12800" kern="1200">
          <a:solidFill>
            <a:schemeClr val="tx1"/>
          </a:solidFill>
          <a:latin typeface="+mn-lt"/>
          <a:ea typeface="+mn-ea"/>
          <a:cs typeface="+mn-cs"/>
        </a:defRPr>
      </a:lvl2pPr>
      <a:lvl3pPr marL="5224904" indent="-1044981" algn="l" defTabSz="4179922" rtl="0" eaLnBrk="1" latinLnBrk="0" hangingPunct="1">
        <a:spcBef>
          <a:spcPct val="20000"/>
        </a:spcBef>
        <a:buFont typeface="Arial" pitchFamily="34" charset="0"/>
        <a:buChar char="•"/>
        <a:defRPr sz="10900" kern="1200">
          <a:solidFill>
            <a:schemeClr val="tx1"/>
          </a:solidFill>
          <a:latin typeface="+mn-lt"/>
          <a:ea typeface="+mn-ea"/>
          <a:cs typeface="+mn-cs"/>
        </a:defRPr>
      </a:lvl3pPr>
      <a:lvl4pPr marL="7314865" indent="-1044981" algn="l" defTabSz="4179922" rtl="0" eaLnBrk="1" latinLnBrk="0" hangingPunct="1">
        <a:spcBef>
          <a:spcPct val="20000"/>
        </a:spcBef>
        <a:buFont typeface="Arial" pitchFamily="34" charset="0"/>
        <a:buChar char="–"/>
        <a:defRPr sz="9200" kern="1200">
          <a:solidFill>
            <a:schemeClr val="tx1"/>
          </a:solidFill>
          <a:latin typeface="+mn-lt"/>
          <a:ea typeface="+mn-ea"/>
          <a:cs typeface="+mn-cs"/>
        </a:defRPr>
      </a:lvl4pPr>
      <a:lvl5pPr marL="9404826" indent="-1044981" algn="l" defTabSz="4179922" rtl="0" eaLnBrk="1" latinLnBrk="0" hangingPunct="1">
        <a:spcBef>
          <a:spcPct val="20000"/>
        </a:spcBef>
        <a:buFont typeface="Arial" pitchFamily="34" charset="0"/>
        <a:buChar char="»"/>
        <a:defRPr sz="9200" kern="1200">
          <a:solidFill>
            <a:schemeClr val="tx1"/>
          </a:solidFill>
          <a:latin typeface="+mn-lt"/>
          <a:ea typeface="+mn-ea"/>
          <a:cs typeface="+mn-cs"/>
        </a:defRPr>
      </a:lvl5pPr>
      <a:lvl6pPr marL="11494787" indent="-1044981" algn="l" defTabSz="4179922" rtl="0" eaLnBrk="1" latinLnBrk="0" hangingPunct="1">
        <a:spcBef>
          <a:spcPct val="20000"/>
        </a:spcBef>
        <a:buFont typeface="Arial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6pPr>
      <a:lvl7pPr marL="13584748" indent="-1044981" algn="l" defTabSz="4179922" rtl="0" eaLnBrk="1" latinLnBrk="0" hangingPunct="1">
        <a:spcBef>
          <a:spcPct val="20000"/>
        </a:spcBef>
        <a:buFont typeface="Arial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7pPr>
      <a:lvl8pPr marL="15674711" indent="-1044981" algn="l" defTabSz="4179922" rtl="0" eaLnBrk="1" latinLnBrk="0" hangingPunct="1">
        <a:spcBef>
          <a:spcPct val="20000"/>
        </a:spcBef>
        <a:buFont typeface="Arial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8pPr>
      <a:lvl9pPr marL="17764672" indent="-1044981" algn="l" defTabSz="4179922" rtl="0" eaLnBrk="1" latinLnBrk="0" hangingPunct="1">
        <a:spcBef>
          <a:spcPct val="20000"/>
        </a:spcBef>
        <a:buFont typeface="Arial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79922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1pPr>
      <a:lvl2pPr marL="2089961" algn="l" defTabSz="4179922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2pPr>
      <a:lvl3pPr marL="4179922" algn="l" defTabSz="4179922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3pPr>
      <a:lvl4pPr marL="6269885" algn="l" defTabSz="4179922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4pPr>
      <a:lvl5pPr marL="8359846" algn="l" defTabSz="4179922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5pPr>
      <a:lvl6pPr marL="10449807" algn="l" defTabSz="4179922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6pPr>
      <a:lvl7pPr marL="12539768" algn="l" defTabSz="4179922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7pPr>
      <a:lvl8pPr marL="14629729" algn="l" defTabSz="4179922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8pPr>
      <a:lvl9pPr marL="16719691" algn="l" defTabSz="4179922" rtl="0" eaLnBrk="1" latinLnBrk="0" hangingPunct="1">
        <a:defRPr sz="8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in\Desktop\Methylation\bacteria\Modelling\ramachandran plot_Procheck.png"/>
          <p:cNvPicPr>
            <a:picLocks noChangeAspect="1" noChangeArrowheads="1"/>
          </p:cNvPicPr>
          <p:nvPr/>
        </p:nvPicPr>
        <p:blipFill>
          <a:blip r:embed="rId2" cstate="print"/>
          <a:srcRect l="3921" t="5758" r="7403" b="5302"/>
          <a:stretch>
            <a:fillRect/>
          </a:stretch>
        </p:blipFill>
        <p:spPr bwMode="auto">
          <a:xfrm>
            <a:off x="9448800" y="0"/>
            <a:ext cx="24123647" cy="34238379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0"/>
            <a:ext cx="7467600" cy="136960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Clostridium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sp.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Methylation\Fungi\modelling\Ramachandran plot Armillaria.png"/>
          <p:cNvPicPr>
            <a:picLocks noChangeAspect="1" noChangeArrowheads="1"/>
          </p:cNvPicPr>
          <p:nvPr/>
        </p:nvPicPr>
        <p:blipFill>
          <a:blip r:embed="rId2" cstate="print"/>
          <a:srcRect l="3852" t="6214" r="5789" b="5758"/>
          <a:stretch>
            <a:fillRect/>
          </a:stretch>
        </p:blipFill>
        <p:spPr bwMode="auto">
          <a:xfrm>
            <a:off x="9144000" y="2438400"/>
            <a:ext cx="24536400" cy="3173022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0"/>
            <a:ext cx="8686800" cy="136960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 err="1" smtClean="0">
                <a:latin typeface="Times New Roman"/>
                <a:ea typeface="Calibri"/>
                <a:cs typeface="Vrinda"/>
              </a:rPr>
              <a:t>Armillaria</a:t>
            </a:r>
            <a:r>
              <a:rPr lang="en-US" i="1" dirty="0" smtClean="0">
                <a:latin typeface="Times New Roman"/>
                <a:ea typeface="Calibri"/>
                <a:cs typeface="Vrinda"/>
              </a:rPr>
              <a:t> </a:t>
            </a:r>
            <a:r>
              <a:rPr lang="en-US" i="1" dirty="0" err="1" smtClean="0">
                <a:latin typeface="Times New Roman"/>
                <a:ea typeface="Calibri"/>
                <a:cs typeface="Vrinda"/>
              </a:rPr>
              <a:t>solidipes</a:t>
            </a:r>
            <a:endParaRPr lang="en-US" sz="1600" i="1" dirty="0" smtClean="0">
              <a:ea typeface="Calibri"/>
              <a:cs typeface="Vrind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Methylation\Fish\Modelling\ramachandran plot.png"/>
          <p:cNvPicPr>
            <a:picLocks noChangeAspect="1" noChangeArrowheads="1"/>
          </p:cNvPicPr>
          <p:nvPr/>
        </p:nvPicPr>
        <p:blipFill>
          <a:blip r:embed="rId2" cstate="print"/>
          <a:srcRect l="4175" t="6670" r="5789" b="5074"/>
          <a:stretch>
            <a:fillRect/>
          </a:stretch>
        </p:blipFill>
        <p:spPr bwMode="auto">
          <a:xfrm>
            <a:off x="9372600" y="1600200"/>
            <a:ext cx="23850600" cy="3308309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 rot="10800000" flipV="1">
            <a:off x="76200" y="152401"/>
            <a:ext cx="7086600" cy="136960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Oryzias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latipes</a:t>
            </a:r>
            <a:endParaRPr lang="en-US" i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Methylation\Birds\Modelling\Dasyornis\Ramachandran plot_dasyornis.png"/>
          <p:cNvPicPr>
            <a:picLocks noChangeAspect="1" noChangeArrowheads="1"/>
          </p:cNvPicPr>
          <p:nvPr/>
        </p:nvPicPr>
        <p:blipFill>
          <a:blip r:embed="rId2" cstate="print"/>
          <a:srcRect l="4821" t="6214" r="6111" b="3783"/>
          <a:stretch>
            <a:fillRect/>
          </a:stretch>
        </p:blipFill>
        <p:spPr bwMode="auto">
          <a:xfrm>
            <a:off x="9067800" y="2362200"/>
            <a:ext cx="23926800" cy="342138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0"/>
            <a:ext cx="9525000" cy="136960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i="1" dirty="0" err="1" smtClean="0">
                <a:latin typeface="Times New Roman"/>
                <a:ea typeface="Calibri"/>
                <a:cs typeface="Vrinda"/>
              </a:rPr>
              <a:t>Dasyornis</a:t>
            </a:r>
            <a:r>
              <a:rPr lang="en-US" i="1" dirty="0" smtClean="0">
                <a:latin typeface="Times New Roman"/>
                <a:ea typeface="Calibri"/>
                <a:cs typeface="Vrinda"/>
              </a:rPr>
              <a:t> </a:t>
            </a:r>
            <a:r>
              <a:rPr lang="en-US" i="1" dirty="0" err="1" smtClean="0">
                <a:latin typeface="Times New Roman"/>
                <a:ea typeface="Calibri"/>
                <a:cs typeface="Vrinda"/>
              </a:rPr>
              <a:t>broadbenti</a:t>
            </a:r>
            <a:endParaRPr lang="en-US" sz="1600" i="1" dirty="0">
              <a:ea typeface="Calibri"/>
              <a:cs typeface="Vrind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admin\Desktop\Methylation\mammals\modelling\ramachandran plot.png"/>
          <p:cNvPicPr>
            <a:picLocks noChangeAspect="1" noChangeArrowheads="1"/>
          </p:cNvPicPr>
          <p:nvPr/>
        </p:nvPicPr>
        <p:blipFill>
          <a:blip r:embed="rId2" cstate="print"/>
          <a:srcRect l="4175" t="6214" r="6111" b="5758"/>
          <a:stretch>
            <a:fillRect/>
          </a:stretch>
        </p:blipFill>
        <p:spPr bwMode="auto">
          <a:xfrm>
            <a:off x="8001000" y="1524000"/>
            <a:ext cx="24155401" cy="33539514"/>
          </a:xfrm>
          <a:prstGeom prst="rect">
            <a:avLst/>
          </a:prstGeom>
          <a:noFill/>
        </p:spPr>
      </p:pic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0"/>
            <a:ext cx="7391400" cy="1369606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Felis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b="0" i="1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catus</a:t>
            </a:r>
            <a:endParaRPr kumimoji="0" lang="en-US" b="0" i="1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11</Words>
  <Application>Microsoft Office PowerPoint</Application>
  <PresentationFormat>Custom</PresentationFormat>
  <Paragraphs>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Slide 1</vt:lpstr>
      <vt:lpstr>Slide 2</vt:lpstr>
      <vt:lpstr>Slide 3</vt:lpstr>
      <vt:lpstr>Slide 4</vt:lpstr>
      <vt:lpstr>Slide 5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3</cp:revision>
  <dcterms:created xsi:type="dcterms:W3CDTF">2021-07-04T07:20:55Z</dcterms:created>
  <dcterms:modified xsi:type="dcterms:W3CDTF">2021-07-04T09:13:50Z</dcterms:modified>
</cp:coreProperties>
</file>