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7" r:id="rId10"/>
    <p:sldId id="258" r:id="rId11"/>
  </p:sldIdLst>
  <p:sldSz cx="51206400" cy="51206400"/>
  <p:notesSz cx="9144000" cy="6858000"/>
  <p:defaultTextStyle>
    <a:defPPr>
      <a:defRPr lang="en-US"/>
    </a:defPPr>
    <a:lvl1pPr marL="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1pPr>
    <a:lvl2pPr marL="292608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2pPr>
    <a:lvl3pPr marL="585216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3pPr>
    <a:lvl4pPr marL="877824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4pPr>
    <a:lvl5pPr marL="1170432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5pPr>
    <a:lvl6pPr marL="1463040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6pPr>
    <a:lvl7pPr marL="1755648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7pPr>
    <a:lvl8pPr marL="2048256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8pPr>
    <a:lvl9pPr marL="2340864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" d="100"/>
          <a:sy n="10" d="100"/>
        </p:scale>
        <p:origin x="-1716" y="-72"/>
      </p:cViewPr>
      <p:guideLst>
        <p:guide orient="horz" pos="16128"/>
        <p:guide pos="161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5907177"/>
            <a:ext cx="43525440" cy="10976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9016960"/>
            <a:ext cx="35844480" cy="13086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04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3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48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0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0" y="2050634"/>
            <a:ext cx="11521440" cy="436913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60320" y="2050634"/>
            <a:ext cx="33710880" cy="43691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3" y="32904857"/>
            <a:ext cx="43525440" cy="10170160"/>
          </a:xfrm>
        </p:spPr>
        <p:txBody>
          <a:bodyPr anchor="t"/>
          <a:lstStyle>
            <a:lvl1pPr algn="l">
              <a:defRPr sz="2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3" y="21703461"/>
            <a:ext cx="43525440" cy="11201396"/>
          </a:xfrm>
        </p:spPr>
        <p:txBody>
          <a:bodyPr anchor="b"/>
          <a:lstStyle>
            <a:lvl1pPr marL="0" indent="0">
              <a:buNone/>
              <a:defRPr sz="12800">
                <a:solidFill>
                  <a:schemeClr val="tx1">
                    <a:tint val="75000"/>
                  </a:schemeClr>
                </a:solidFill>
              </a:defRPr>
            </a:lvl1pPr>
            <a:lvl2pPr marL="2926080" indent="0">
              <a:buNone/>
              <a:defRPr sz="11500">
                <a:solidFill>
                  <a:schemeClr val="tx1">
                    <a:tint val="75000"/>
                  </a:schemeClr>
                </a:solidFill>
              </a:defRPr>
            </a:lvl2pPr>
            <a:lvl3pPr marL="5852160" indent="0">
              <a:buNone/>
              <a:defRPr sz="10200">
                <a:solidFill>
                  <a:schemeClr val="tx1">
                    <a:tint val="75000"/>
                  </a:schemeClr>
                </a:solidFill>
              </a:defRPr>
            </a:lvl3pPr>
            <a:lvl4pPr marL="877824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4pPr>
            <a:lvl5pPr marL="1170432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5pPr>
            <a:lvl6pPr marL="1463040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6pPr>
            <a:lvl7pPr marL="1755648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7pPr>
            <a:lvl8pPr marL="2048256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8pPr>
            <a:lvl9pPr marL="2340864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60320" y="11948164"/>
            <a:ext cx="22616160" cy="33793857"/>
          </a:xfrm>
        </p:spPr>
        <p:txBody>
          <a:bodyPr/>
          <a:lstStyle>
            <a:lvl1pPr>
              <a:defRPr sz="17900"/>
            </a:lvl1pPr>
            <a:lvl2pPr>
              <a:defRPr sz="15400"/>
            </a:lvl2pPr>
            <a:lvl3pPr>
              <a:defRPr sz="12800"/>
            </a:lvl3pPr>
            <a:lvl4pPr>
              <a:defRPr sz="11500"/>
            </a:lvl4pPr>
            <a:lvl5pPr>
              <a:defRPr sz="11500"/>
            </a:lvl5pPr>
            <a:lvl6pPr>
              <a:defRPr sz="11500"/>
            </a:lvl6pPr>
            <a:lvl7pPr>
              <a:defRPr sz="11500"/>
            </a:lvl7pPr>
            <a:lvl8pPr>
              <a:defRPr sz="11500"/>
            </a:lvl8pPr>
            <a:lvl9pPr>
              <a:defRPr sz="1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29920" y="11948164"/>
            <a:ext cx="22616160" cy="33793857"/>
          </a:xfrm>
        </p:spPr>
        <p:txBody>
          <a:bodyPr/>
          <a:lstStyle>
            <a:lvl1pPr>
              <a:defRPr sz="17900"/>
            </a:lvl1pPr>
            <a:lvl2pPr>
              <a:defRPr sz="15400"/>
            </a:lvl2pPr>
            <a:lvl3pPr>
              <a:defRPr sz="12800"/>
            </a:lvl3pPr>
            <a:lvl4pPr>
              <a:defRPr sz="11500"/>
            </a:lvl4pPr>
            <a:lvl5pPr>
              <a:defRPr sz="11500"/>
            </a:lvl5pPr>
            <a:lvl6pPr>
              <a:defRPr sz="11500"/>
            </a:lvl6pPr>
            <a:lvl7pPr>
              <a:defRPr sz="11500"/>
            </a:lvl7pPr>
            <a:lvl8pPr>
              <a:defRPr sz="11500"/>
            </a:lvl8pPr>
            <a:lvl9pPr>
              <a:defRPr sz="1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11462177"/>
            <a:ext cx="22625053" cy="4776890"/>
          </a:xfrm>
        </p:spPr>
        <p:txBody>
          <a:bodyPr anchor="b"/>
          <a:lstStyle>
            <a:lvl1pPr marL="0" indent="0">
              <a:buNone/>
              <a:defRPr sz="15400" b="1"/>
            </a:lvl1pPr>
            <a:lvl2pPr marL="2926080" indent="0">
              <a:buNone/>
              <a:defRPr sz="12800" b="1"/>
            </a:lvl2pPr>
            <a:lvl3pPr marL="5852160" indent="0">
              <a:buNone/>
              <a:defRPr sz="11500" b="1"/>
            </a:lvl3pPr>
            <a:lvl4pPr marL="8778240" indent="0">
              <a:buNone/>
              <a:defRPr sz="10200" b="1"/>
            </a:lvl4pPr>
            <a:lvl5pPr marL="11704320" indent="0">
              <a:buNone/>
              <a:defRPr sz="10200" b="1"/>
            </a:lvl5pPr>
            <a:lvl6pPr marL="14630400" indent="0">
              <a:buNone/>
              <a:defRPr sz="10200" b="1"/>
            </a:lvl6pPr>
            <a:lvl7pPr marL="17556480" indent="0">
              <a:buNone/>
              <a:defRPr sz="10200" b="1"/>
            </a:lvl7pPr>
            <a:lvl8pPr marL="20482560" indent="0">
              <a:buNone/>
              <a:defRPr sz="10200" b="1"/>
            </a:lvl8pPr>
            <a:lvl9pPr marL="23408640" indent="0">
              <a:buNone/>
              <a:defRPr sz="10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0" y="16239067"/>
            <a:ext cx="22625053" cy="29502950"/>
          </a:xfrm>
        </p:spPr>
        <p:txBody>
          <a:bodyPr/>
          <a:lstStyle>
            <a:lvl1pPr>
              <a:defRPr sz="15400"/>
            </a:lvl1pPr>
            <a:lvl2pPr>
              <a:defRPr sz="12800"/>
            </a:lvl2pPr>
            <a:lvl3pPr>
              <a:defRPr sz="115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3" y="11462177"/>
            <a:ext cx="22633940" cy="4776890"/>
          </a:xfrm>
        </p:spPr>
        <p:txBody>
          <a:bodyPr anchor="b"/>
          <a:lstStyle>
            <a:lvl1pPr marL="0" indent="0">
              <a:buNone/>
              <a:defRPr sz="15400" b="1"/>
            </a:lvl1pPr>
            <a:lvl2pPr marL="2926080" indent="0">
              <a:buNone/>
              <a:defRPr sz="12800" b="1"/>
            </a:lvl2pPr>
            <a:lvl3pPr marL="5852160" indent="0">
              <a:buNone/>
              <a:defRPr sz="11500" b="1"/>
            </a:lvl3pPr>
            <a:lvl4pPr marL="8778240" indent="0">
              <a:buNone/>
              <a:defRPr sz="10200" b="1"/>
            </a:lvl4pPr>
            <a:lvl5pPr marL="11704320" indent="0">
              <a:buNone/>
              <a:defRPr sz="10200" b="1"/>
            </a:lvl5pPr>
            <a:lvl6pPr marL="14630400" indent="0">
              <a:buNone/>
              <a:defRPr sz="10200" b="1"/>
            </a:lvl6pPr>
            <a:lvl7pPr marL="17556480" indent="0">
              <a:buNone/>
              <a:defRPr sz="10200" b="1"/>
            </a:lvl7pPr>
            <a:lvl8pPr marL="20482560" indent="0">
              <a:buNone/>
              <a:defRPr sz="10200" b="1"/>
            </a:lvl8pPr>
            <a:lvl9pPr marL="23408640" indent="0">
              <a:buNone/>
              <a:defRPr sz="10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3" y="16239067"/>
            <a:ext cx="22633940" cy="29502950"/>
          </a:xfrm>
        </p:spPr>
        <p:txBody>
          <a:bodyPr/>
          <a:lstStyle>
            <a:lvl1pPr>
              <a:defRPr sz="15400"/>
            </a:lvl1pPr>
            <a:lvl2pPr>
              <a:defRPr sz="12800"/>
            </a:lvl2pPr>
            <a:lvl3pPr>
              <a:defRPr sz="115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3" y="2038773"/>
            <a:ext cx="16846553" cy="8676640"/>
          </a:xfrm>
        </p:spPr>
        <p:txBody>
          <a:bodyPr anchor="b"/>
          <a:lstStyle>
            <a:lvl1pPr algn="l">
              <a:defRPr sz="1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2038777"/>
            <a:ext cx="28625800" cy="43703244"/>
          </a:xfrm>
        </p:spPr>
        <p:txBody>
          <a:bodyPr/>
          <a:lstStyle>
            <a:lvl1pPr>
              <a:defRPr sz="20500"/>
            </a:lvl1pPr>
            <a:lvl2pPr>
              <a:defRPr sz="17900"/>
            </a:lvl2pPr>
            <a:lvl3pPr>
              <a:defRPr sz="15400"/>
            </a:lvl3pPr>
            <a:lvl4pPr>
              <a:defRPr sz="12800"/>
            </a:lvl4pPr>
            <a:lvl5pPr>
              <a:defRPr sz="12800"/>
            </a:lvl5pPr>
            <a:lvl6pPr>
              <a:defRPr sz="12800"/>
            </a:lvl6pPr>
            <a:lvl7pPr>
              <a:defRPr sz="12800"/>
            </a:lvl7pPr>
            <a:lvl8pPr>
              <a:defRPr sz="12800"/>
            </a:lvl8pPr>
            <a:lvl9pPr>
              <a:defRPr sz="1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3" y="10715417"/>
            <a:ext cx="16846553" cy="35026604"/>
          </a:xfrm>
        </p:spPr>
        <p:txBody>
          <a:bodyPr/>
          <a:lstStyle>
            <a:lvl1pPr marL="0" indent="0">
              <a:buNone/>
              <a:defRPr sz="9000"/>
            </a:lvl1pPr>
            <a:lvl2pPr marL="2926080" indent="0">
              <a:buNone/>
              <a:defRPr sz="7700"/>
            </a:lvl2pPr>
            <a:lvl3pPr marL="5852160" indent="0">
              <a:buNone/>
              <a:defRPr sz="6400"/>
            </a:lvl3pPr>
            <a:lvl4pPr marL="8778240" indent="0">
              <a:buNone/>
              <a:defRPr sz="5800"/>
            </a:lvl4pPr>
            <a:lvl5pPr marL="11704320" indent="0">
              <a:buNone/>
              <a:defRPr sz="5800"/>
            </a:lvl5pPr>
            <a:lvl6pPr marL="14630400" indent="0">
              <a:buNone/>
              <a:defRPr sz="5800"/>
            </a:lvl6pPr>
            <a:lvl7pPr marL="17556480" indent="0">
              <a:buNone/>
              <a:defRPr sz="5800"/>
            </a:lvl7pPr>
            <a:lvl8pPr marL="20482560" indent="0">
              <a:buNone/>
              <a:defRPr sz="5800"/>
            </a:lvl8pPr>
            <a:lvl9pPr marL="23408640" indent="0">
              <a:buNone/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3" y="35844480"/>
            <a:ext cx="30723840" cy="4231644"/>
          </a:xfrm>
        </p:spPr>
        <p:txBody>
          <a:bodyPr anchor="b"/>
          <a:lstStyle>
            <a:lvl1pPr algn="l">
              <a:defRPr sz="1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3" y="4575387"/>
            <a:ext cx="30723840" cy="30723840"/>
          </a:xfrm>
        </p:spPr>
        <p:txBody>
          <a:bodyPr/>
          <a:lstStyle>
            <a:lvl1pPr marL="0" indent="0">
              <a:buNone/>
              <a:defRPr sz="20500"/>
            </a:lvl1pPr>
            <a:lvl2pPr marL="2926080" indent="0">
              <a:buNone/>
              <a:defRPr sz="17900"/>
            </a:lvl2pPr>
            <a:lvl3pPr marL="5852160" indent="0">
              <a:buNone/>
              <a:defRPr sz="15400"/>
            </a:lvl3pPr>
            <a:lvl4pPr marL="8778240" indent="0">
              <a:buNone/>
              <a:defRPr sz="12800"/>
            </a:lvl4pPr>
            <a:lvl5pPr marL="11704320" indent="0">
              <a:buNone/>
              <a:defRPr sz="12800"/>
            </a:lvl5pPr>
            <a:lvl6pPr marL="14630400" indent="0">
              <a:buNone/>
              <a:defRPr sz="12800"/>
            </a:lvl6pPr>
            <a:lvl7pPr marL="17556480" indent="0">
              <a:buNone/>
              <a:defRPr sz="12800"/>
            </a:lvl7pPr>
            <a:lvl8pPr marL="20482560" indent="0">
              <a:buNone/>
              <a:defRPr sz="12800"/>
            </a:lvl8pPr>
            <a:lvl9pPr marL="23408640" indent="0">
              <a:buNone/>
              <a:defRPr sz="1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3" y="40076124"/>
            <a:ext cx="30723840" cy="6009636"/>
          </a:xfrm>
        </p:spPr>
        <p:txBody>
          <a:bodyPr/>
          <a:lstStyle>
            <a:lvl1pPr marL="0" indent="0">
              <a:buNone/>
              <a:defRPr sz="9000"/>
            </a:lvl1pPr>
            <a:lvl2pPr marL="2926080" indent="0">
              <a:buNone/>
              <a:defRPr sz="7700"/>
            </a:lvl2pPr>
            <a:lvl3pPr marL="5852160" indent="0">
              <a:buNone/>
              <a:defRPr sz="6400"/>
            </a:lvl3pPr>
            <a:lvl4pPr marL="8778240" indent="0">
              <a:buNone/>
              <a:defRPr sz="5800"/>
            </a:lvl4pPr>
            <a:lvl5pPr marL="11704320" indent="0">
              <a:buNone/>
              <a:defRPr sz="5800"/>
            </a:lvl5pPr>
            <a:lvl6pPr marL="14630400" indent="0">
              <a:buNone/>
              <a:defRPr sz="5800"/>
            </a:lvl6pPr>
            <a:lvl7pPr marL="17556480" indent="0">
              <a:buNone/>
              <a:defRPr sz="5800"/>
            </a:lvl7pPr>
            <a:lvl8pPr marL="20482560" indent="0">
              <a:buNone/>
              <a:defRPr sz="5800"/>
            </a:lvl8pPr>
            <a:lvl9pPr marL="23408640" indent="0">
              <a:buNone/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2050630"/>
            <a:ext cx="46085760" cy="8534400"/>
          </a:xfrm>
          <a:prstGeom prst="rect">
            <a:avLst/>
          </a:prstGeom>
        </p:spPr>
        <p:txBody>
          <a:bodyPr vert="horz" lIns="585216" tIns="292608" rIns="585216" bIns="2926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11948164"/>
            <a:ext cx="46085760" cy="33793857"/>
          </a:xfrm>
          <a:prstGeom prst="rect">
            <a:avLst/>
          </a:prstGeom>
        </p:spPr>
        <p:txBody>
          <a:bodyPr vert="horz" lIns="585216" tIns="292608" rIns="585216" bIns="2926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47460750"/>
            <a:ext cx="119481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l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47460750"/>
            <a:ext cx="162153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ctr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47460750"/>
            <a:ext cx="119481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r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52160" rtl="0" eaLnBrk="1" latinLnBrk="0" hangingPunct="1">
        <a:spcBef>
          <a:spcPct val="0"/>
        </a:spcBef>
        <a:buNone/>
        <a:defRPr sz="28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560" indent="-2194560" algn="l" defTabSz="5852160" rtl="0" eaLnBrk="1" latinLnBrk="0" hangingPunct="1">
        <a:spcBef>
          <a:spcPct val="20000"/>
        </a:spcBef>
        <a:buFont typeface="Arial" pitchFamily="34" charset="0"/>
        <a:buChar char="•"/>
        <a:defRPr sz="205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0" indent="-1828800" algn="l" defTabSz="5852160" rtl="0" eaLnBrk="1" latinLnBrk="0" hangingPunct="1">
        <a:spcBef>
          <a:spcPct val="20000"/>
        </a:spcBef>
        <a:buFont typeface="Arial" pitchFamily="34" charset="0"/>
        <a:buChar char="–"/>
        <a:defRPr sz="179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0" indent="-1463040" algn="l" defTabSz="5852160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4pPr>
      <a:lvl5pPr marL="13167360" indent="-1463040" algn="l" defTabSz="5852160" rtl="0" eaLnBrk="1" latinLnBrk="0" hangingPunct="1">
        <a:spcBef>
          <a:spcPct val="20000"/>
        </a:spcBef>
        <a:buFont typeface="Arial" pitchFamily="34" charset="0"/>
        <a:buChar char="»"/>
        <a:defRPr sz="12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8pPr>
      <a:lvl9pPr marL="2487168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1pPr>
      <a:lvl2pPr marL="292608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585216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824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70432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55648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48256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864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dmin\Desktop\Methylation\bacteria\Modelling\chi chi1.png"/>
          <p:cNvPicPr>
            <a:picLocks noChangeAspect="1" noChangeArrowheads="1"/>
          </p:cNvPicPr>
          <p:nvPr/>
        </p:nvPicPr>
        <p:blipFill>
          <a:blip r:embed="rId2" cstate="print"/>
          <a:srcRect l="3852" t="6214" r="5466" b="4390"/>
          <a:stretch>
            <a:fillRect/>
          </a:stretch>
        </p:blipFill>
        <p:spPr bwMode="auto">
          <a:xfrm>
            <a:off x="8610600" y="2514600"/>
            <a:ext cx="34518600" cy="470910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031200" y="0"/>
            <a:ext cx="10668000" cy="30931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0" b="1" i="1" dirty="0" smtClean="0">
                <a:latin typeface="Times New Roman"/>
                <a:ea typeface="Calibri"/>
                <a:cs typeface="Vrinda"/>
              </a:rPr>
              <a:t>Clostridium</a:t>
            </a:r>
            <a:r>
              <a:rPr lang="en-US" sz="13000" b="1" dirty="0" smtClean="0">
                <a:latin typeface="Times New Roman"/>
                <a:ea typeface="Calibri"/>
                <a:cs typeface="Vrinda"/>
              </a:rPr>
              <a:t> sp.</a:t>
            </a:r>
            <a:endParaRPr lang="en-US" sz="13000" dirty="0" smtClean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Methylation\mammals\modelling\chi chi2.png"/>
          <p:cNvPicPr>
            <a:picLocks noChangeAspect="1" noChangeArrowheads="1"/>
          </p:cNvPicPr>
          <p:nvPr/>
        </p:nvPicPr>
        <p:blipFill>
          <a:blip r:embed="rId2" cstate="print"/>
          <a:srcRect l="3207" t="6214" r="5789" b="4390"/>
          <a:stretch>
            <a:fillRect/>
          </a:stretch>
        </p:blipFill>
        <p:spPr bwMode="auto">
          <a:xfrm>
            <a:off x="10439400" y="2890736"/>
            <a:ext cx="33474738" cy="46532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Methylation\bacteria\Modelling\chi chi2.png"/>
          <p:cNvPicPr>
            <a:picLocks noChangeAspect="1" noChangeArrowheads="1"/>
          </p:cNvPicPr>
          <p:nvPr/>
        </p:nvPicPr>
        <p:blipFill>
          <a:blip r:embed="rId2" cstate="print"/>
          <a:srcRect l="2884" t="5986" r="6423" b="5423"/>
          <a:stretch>
            <a:fillRect/>
          </a:stretch>
        </p:blipFill>
        <p:spPr bwMode="auto">
          <a:xfrm>
            <a:off x="8763000" y="4572000"/>
            <a:ext cx="34137600" cy="4518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Methylation\Fungi\modelling\chi1 chi1 page1.png"/>
          <p:cNvPicPr>
            <a:picLocks noChangeAspect="1" noChangeArrowheads="1"/>
          </p:cNvPicPr>
          <p:nvPr/>
        </p:nvPicPr>
        <p:blipFill>
          <a:blip r:embed="rId2" cstate="print"/>
          <a:srcRect l="3530" t="5758" r="5789" b="4390"/>
          <a:stretch>
            <a:fillRect/>
          </a:stretch>
        </p:blipFill>
        <p:spPr bwMode="auto">
          <a:xfrm>
            <a:off x="8991600" y="2971800"/>
            <a:ext cx="34350535" cy="44424601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116800" y="878919"/>
            <a:ext cx="140208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Armillaria</a:t>
            </a:r>
            <a:r>
              <a:rPr kumimoji="0" lang="en-US" sz="13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300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solidipes</a:t>
            </a:r>
            <a:endParaRPr kumimoji="0" lang="en-US" sz="1300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Methylation\Fungi\modelling\chi1 chi2 page2.png"/>
          <p:cNvPicPr>
            <a:picLocks noChangeAspect="1" noChangeArrowheads="1"/>
          </p:cNvPicPr>
          <p:nvPr/>
        </p:nvPicPr>
        <p:blipFill>
          <a:blip r:embed="rId2" cstate="print"/>
          <a:srcRect l="3530" t="5758" r="6111" b="3706"/>
          <a:stretch>
            <a:fillRect/>
          </a:stretch>
        </p:blipFill>
        <p:spPr bwMode="auto">
          <a:xfrm>
            <a:off x="9525000" y="4953000"/>
            <a:ext cx="34061400" cy="44229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Methylation\Fish\Modelling\chi chi1.png"/>
          <p:cNvPicPr>
            <a:picLocks noChangeAspect="1" noChangeArrowheads="1"/>
          </p:cNvPicPr>
          <p:nvPr/>
        </p:nvPicPr>
        <p:blipFill>
          <a:blip r:embed="rId2" cstate="print"/>
          <a:srcRect l="3852" t="6670" r="5466" b="3934"/>
          <a:stretch>
            <a:fillRect/>
          </a:stretch>
        </p:blipFill>
        <p:spPr bwMode="auto">
          <a:xfrm>
            <a:off x="9753600" y="3124200"/>
            <a:ext cx="34442400" cy="46346955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116800" y="1143000"/>
            <a:ext cx="103632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sz="1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sz="13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Methylation\Fish\Modelling\chi chi2.png"/>
          <p:cNvPicPr>
            <a:picLocks noChangeAspect="1" noChangeArrowheads="1"/>
          </p:cNvPicPr>
          <p:nvPr/>
        </p:nvPicPr>
        <p:blipFill>
          <a:blip r:embed="rId2" cstate="print"/>
          <a:srcRect l="4175" t="6214" r="5789" b="4390"/>
          <a:stretch>
            <a:fillRect/>
          </a:stretch>
        </p:blipFill>
        <p:spPr bwMode="auto">
          <a:xfrm>
            <a:off x="9067801" y="3048000"/>
            <a:ext cx="32613600" cy="44232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ethylation\Birds\Modelling\Dasyornis\chi chi1.png"/>
          <p:cNvPicPr>
            <a:picLocks noChangeAspect="1" noChangeArrowheads="1"/>
          </p:cNvPicPr>
          <p:nvPr/>
        </p:nvPicPr>
        <p:blipFill>
          <a:blip r:embed="rId2" cstate="print"/>
          <a:srcRect l="3852" t="6214" r="6111" b="3706"/>
          <a:stretch>
            <a:fillRect/>
          </a:stretch>
        </p:blipFill>
        <p:spPr bwMode="auto">
          <a:xfrm>
            <a:off x="8534400" y="2234381"/>
            <a:ext cx="37261800" cy="47575838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116800" y="457200"/>
            <a:ext cx="150114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Dasyornis</a:t>
            </a:r>
            <a:r>
              <a:rPr lang="en-US" sz="1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broadbenti</a:t>
            </a:r>
            <a:endParaRPr lang="en-US" sz="13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Methylation\Birds\Modelling\Dasyornis\chi chi 2.png"/>
          <p:cNvPicPr>
            <a:picLocks noChangeAspect="1" noChangeArrowheads="1"/>
          </p:cNvPicPr>
          <p:nvPr/>
        </p:nvPicPr>
        <p:blipFill>
          <a:blip r:embed="rId2" cstate="print"/>
          <a:srcRect l="2884" t="6214" r="5466" b="4390"/>
          <a:stretch>
            <a:fillRect/>
          </a:stretch>
        </p:blipFill>
        <p:spPr bwMode="auto">
          <a:xfrm>
            <a:off x="8991600" y="4114799"/>
            <a:ext cx="35204400" cy="4333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Methylation\mammals\modelling\chi chi1.png"/>
          <p:cNvPicPr>
            <a:picLocks noChangeAspect="1" noChangeArrowheads="1"/>
          </p:cNvPicPr>
          <p:nvPr/>
        </p:nvPicPr>
        <p:blipFill>
          <a:blip r:embed="rId2" cstate="print"/>
          <a:srcRect l="3227" t="6385" r="6091" b="4903"/>
          <a:stretch>
            <a:fillRect/>
          </a:stretch>
        </p:blipFill>
        <p:spPr bwMode="auto">
          <a:xfrm>
            <a:off x="6400800" y="2286000"/>
            <a:ext cx="38404800" cy="45262800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1853428" y="0"/>
            <a:ext cx="7455887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sz="13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30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sz="130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11</Words>
  <Application>Microsoft Office PowerPoint</Application>
  <PresentationFormat>Custom</PresentationFormat>
  <Paragraphs>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Ashutosh.</dc:creator>
  <cp:lastModifiedBy>admin</cp:lastModifiedBy>
  <cp:revision>15</cp:revision>
  <dcterms:created xsi:type="dcterms:W3CDTF">2006-08-16T00:00:00Z</dcterms:created>
  <dcterms:modified xsi:type="dcterms:W3CDTF">2021-06-21T06:14:41Z</dcterms:modified>
</cp:coreProperties>
</file>