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51206400" cy="51206400"/>
  <p:notesSz cx="6858000" cy="9144000"/>
  <p:defaultTextStyle>
    <a:defPPr>
      <a:defRPr lang="en-US"/>
    </a:defPPr>
    <a:lvl1pPr marL="0" algn="l" defTabSz="5852160" rtl="0" eaLnBrk="1" latinLnBrk="0" hangingPunct="1">
      <a:defRPr sz="11500" kern="1200">
        <a:solidFill>
          <a:schemeClr val="tx1"/>
        </a:solidFill>
        <a:latin typeface="+mn-lt"/>
        <a:ea typeface="+mn-ea"/>
        <a:cs typeface="+mn-cs"/>
      </a:defRPr>
    </a:lvl1pPr>
    <a:lvl2pPr marL="2926080" algn="l" defTabSz="5852160" rtl="0" eaLnBrk="1" latinLnBrk="0" hangingPunct="1">
      <a:defRPr sz="11500" kern="1200">
        <a:solidFill>
          <a:schemeClr val="tx1"/>
        </a:solidFill>
        <a:latin typeface="+mn-lt"/>
        <a:ea typeface="+mn-ea"/>
        <a:cs typeface="+mn-cs"/>
      </a:defRPr>
    </a:lvl2pPr>
    <a:lvl3pPr marL="5852160" algn="l" defTabSz="5852160" rtl="0" eaLnBrk="1" latinLnBrk="0" hangingPunct="1">
      <a:defRPr sz="11500" kern="1200">
        <a:solidFill>
          <a:schemeClr val="tx1"/>
        </a:solidFill>
        <a:latin typeface="+mn-lt"/>
        <a:ea typeface="+mn-ea"/>
        <a:cs typeface="+mn-cs"/>
      </a:defRPr>
    </a:lvl3pPr>
    <a:lvl4pPr marL="8778240" algn="l" defTabSz="5852160" rtl="0" eaLnBrk="1" latinLnBrk="0" hangingPunct="1">
      <a:defRPr sz="11500" kern="1200">
        <a:solidFill>
          <a:schemeClr val="tx1"/>
        </a:solidFill>
        <a:latin typeface="+mn-lt"/>
        <a:ea typeface="+mn-ea"/>
        <a:cs typeface="+mn-cs"/>
      </a:defRPr>
    </a:lvl4pPr>
    <a:lvl5pPr marL="11704320" algn="l" defTabSz="5852160" rtl="0" eaLnBrk="1" latinLnBrk="0" hangingPunct="1">
      <a:defRPr sz="11500" kern="1200">
        <a:solidFill>
          <a:schemeClr val="tx1"/>
        </a:solidFill>
        <a:latin typeface="+mn-lt"/>
        <a:ea typeface="+mn-ea"/>
        <a:cs typeface="+mn-cs"/>
      </a:defRPr>
    </a:lvl5pPr>
    <a:lvl6pPr marL="14630400" algn="l" defTabSz="5852160" rtl="0" eaLnBrk="1" latinLnBrk="0" hangingPunct="1">
      <a:defRPr sz="11500" kern="1200">
        <a:solidFill>
          <a:schemeClr val="tx1"/>
        </a:solidFill>
        <a:latin typeface="+mn-lt"/>
        <a:ea typeface="+mn-ea"/>
        <a:cs typeface="+mn-cs"/>
      </a:defRPr>
    </a:lvl6pPr>
    <a:lvl7pPr marL="17556480" algn="l" defTabSz="5852160" rtl="0" eaLnBrk="1" latinLnBrk="0" hangingPunct="1">
      <a:defRPr sz="11500" kern="1200">
        <a:solidFill>
          <a:schemeClr val="tx1"/>
        </a:solidFill>
        <a:latin typeface="+mn-lt"/>
        <a:ea typeface="+mn-ea"/>
        <a:cs typeface="+mn-cs"/>
      </a:defRPr>
    </a:lvl7pPr>
    <a:lvl8pPr marL="20482560" algn="l" defTabSz="5852160" rtl="0" eaLnBrk="1" latinLnBrk="0" hangingPunct="1">
      <a:defRPr sz="11500" kern="1200">
        <a:solidFill>
          <a:schemeClr val="tx1"/>
        </a:solidFill>
        <a:latin typeface="+mn-lt"/>
        <a:ea typeface="+mn-ea"/>
        <a:cs typeface="+mn-cs"/>
      </a:defRPr>
    </a:lvl8pPr>
    <a:lvl9pPr marL="23408640" algn="l" defTabSz="5852160" rtl="0" eaLnBrk="1" latinLnBrk="0" hangingPunct="1">
      <a:defRPr sz="115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3190" autoAdjust="0"/>
  </p:normalViewPr>
  <p:slideViewPr>
    <p:cSldViewPr>
      <p:cViewPr varScale="1">
        <p:scale>
          <a:sx n="10" d="100"/>
          <a:sy n="10" d="100"/>
        </p:scale>
        <p:origin x="-1728" y="162"/>
      </p:cViewPr>
      <p:guideLst>
        <p:guide orient="horz" pos="16128"/>
        <p:guide pos="1612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40480" y="15907177"/>
            <a:ext cx="43525440" cy="109761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80960" y="29016960"/>
            <a:ext cx="35844480" cy="130860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926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852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77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704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63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556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482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408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21-Jun-21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21-Jun-21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124640" y="2050634"/>
            <a:ext cx="11521440" cy="436913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60320" y="2050634"/>
            <a:ext cx="33710880" cy="436913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21-Jun-21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21-Jun-21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44953" y="32904857"/>
            <a:ext cx="43525440" cy="10170160"/>
          </a:xfrm>
        </p:spPr>
        <p:txBody>
          <a:bodyPr anchor="t"/>
          <a:lstStyle>
            <a:lvl1pPr algn="l">
              <a:defRPr sz="256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44953" y="21703461"/>
            <a:ext cx="43525440" cy="11201396"/>
          </a:xfrm>
        </p:spPr>
        <p:txBody>
          <a:bodyPr anchor="b"/>
          <a:lstStyle>
            <a:lvl1pPr marL="0" indent="0">
              <a:buNone/>
              <a:defRPr sz="12800">
                <a:solidFill>
                  <a:schemeClr val="tx1">
                    <a:tint val="75000"/>
                  </a:schemeClr>
                </a:solidFill>
              </a:defRPr>
            </a:lvl1pPr>
            <a:lvl2pPr marL="2926080" indent="0">
              <a:buNone/>
              <a:defRPr sz="11500">
                <a:solidFill>
                  <a:schemeClr val="tx1">
                    <a:tint val="75000"/>
                  </a:schemeClr>
                </a:solidFill>
              </a:defRPr>
            </a:lvl2pPr>
            <a:lvl3pPr marL="5852160" indent="0">
              <a:buNone/>
              <a:defRPr sz="10200">
                <a:solidFill>
                  <a:schemeClr val="tx1">
                    <a:tint val="75000"/>
                  </a:schemeClr>
                </a:solidFill>
              </a:defRPr>
            </a:lvl3pPr>
            <a:lvl4pPr marL="8778240" indent="0">
              <a:buNone/>
              <a:defRPr sz="9000">
                <a:solidFill>
                  <a:schemeClr val="tx1">
                    <a:tint val="75000"/>
                  </a:schemeClr>
                </a:solidFill>
              </a:defRPr>
            </a:lvl4pPr>
            <a:lvl5pPr marL="11704320" indent="0">
              <a:buNone/>
              <a:defRPr sz="9000">
                <a:solidFill>
                  <a:schemeClr val="tx1">
                    <a:tint val="75000"/>
                  </a:schemeClr>
                </a:solidFill>
              </a:defRPr>
            </a:lvl5pPr>
            <a:lvl6pPr marL="14630400" indent="0">
              <a:buNone/>
              <a:defRPr sz="9000">
                <a:solidFill>
                  <a:schemeClr val="tx1">
                    <a:tint val="75000"/>
                  </a:schemeClr>
                </a:solidFill>
              </a:defRPr>
            </a:lvl6pPr>
            <a:lvl7pPr marL="17556480" indent="0">
              <a:buNone/>
              <a:defRPr sz="9000">
                <a:solidFill>
                  <a:schemeClr val="tx1">
                    <a:tint val="75000"/>
                  </a:schemeClr>
                </a:solidFill>
              </a:defRPr>
            </a:lvl7pPr>
            <a:lvl8pPr marL="20482560" indent="0">
              <a:buNone/>
              <a:defRPr sz="9000">
                <a:solidFill>
                  <a:schemeClr val="tx1">
                    <a:tint val="75000"/>
                  </a:schemeClr>
                </a:solidFill>
              </a:defRPr>
            </a:lvl8pPr>
            <a:lvl9pPr marL="23408640" indent="0">
              <a:buNone/>
              <a:defRPr sz="9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21-Jun-21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60320" y="11948164"/>
            <a:ext cx="22616160" cy="33793857"/>
          </a:xfrm>
        </p:spPr>
        <p:txBody>
          <a:bodyPr/>
          <a:lstStyle>
            <a:lvl1pPr>
              <a:defRPr sz="17900"/>
            </a:lvl1pPr>
            <a:lvl2pPr>
              <a:defRPr sz="15400"/>
            </a:lvl2pPr>
            <a:lvl3pPr>
              <a:defRPr sz="12800"/>
            </a:lvl3pPr>
            <a:lvl4pPr>
              <a:defRPr sz="11500"/>
            </a:lvl4pPr>
            <a:lvl5pPr>
              <a:defRPr sz="11500"/>
            </a:lvl5pPr>
            <a:lvl6pPr>
              <a:defRPr sz="11500"/>
            </a:lvl6pPr>
            <a:lvl7pPr>
              <a:defRPr sz="11500"/>
            </a:lvl7pPr>
            <a:lvl8pPr>
              <a:defRPr sz="11500"/>
            </a:lvl8pPr>
            <a:lvl9pPr>
              <a:defRPr sz="1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29920" y="11948164"/>
            <a:ext cx="22616160" cy="33793857"/>
          </a:xfrm>
        </p:spPr>
        <p:txBody>
          <a:bodyPr/>
          <a:lstStyle>
            <a:lvl1pPr>
              <a:defRPr sz="17900"/>
            </a:lvl1pPr>
            <a:lvl2pPr>
              <a:defRPr sz="15400"/>
            </a:lvl2pPr>
            <a:lvl3pPr>
              <a:defRPr sz="12800"/>
            </a:lvl3pPr>
            <a:lvl4pPr>
              <a:defRPr sz="11500"/>
            </a:lvl4pPr>
            <a:lvl5pPr>
              <a:defRPr sz="11500"/>
            </a:lvl5pPr>
            <a:lvl6pPr>
              <a:defRPr sz="11500"/>
            </a:lvl6pPr>
            <a:lvl7pPr>
              <a:defRPr sz="11500"/>
            </a:lvl7pPr>
            <a:lvl8pPr>
              <a:defRPr sz="11500"/>
            </a:lvl8pPr>
            <a:lvl9pPr>
              <a:defRPr sz="1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21-Jun-21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60320" y="11462177"/>
            <a:ext cx="22625053" cy="4776890"/>
          </a:xfrm>
        </p:spPr>
        <p:txBody>
          <a:bodyPr anchor="b"/>
          <a:lstStyle>
            <a:lvl1pPr marL="0" indent="0">
              <a:buNone/>
              <a:defRPr sz="15400" b="1"/>
            </a:lvl1pPr>
            <a:lvl2pPr marL="2926080" indent="0">
              <a:buNone/>
              <a:defRPr sz="12800" b="1"/>
            </a:lvl2pPr>
            <a:lvl3pPr marL="5852160" indent="0">
              <a:buNone/>
              <a:defRPr sz="11500" b="1"/>
            </a:lvl3pPr>
            <a:lvl4pPr marL="8778240" indent="0">
              <a:buNone/>
              <a:defRPr sz="10200" b="1"/>
            </a:lvl4pPr>
            <a:lvl5pPr marL="11704320" indent="0">
              <a:buNone/>
              <a:defRPr sz="10200" b="1"/>
            </a:lvl5pPr>
            <a:lvl6pPr marL="14630400" indent="0">
              <a:buNone/>
              <a:defRPr sz="10200" b="1"/>
            </a:lvl6pPr>
            <a:lvl7pPr marL="17556480" indent="0">
              <a:buNone/>
              <a:defRPr sz="10200" b="1"/>
            </a:lvl7pPr>
            <a:lvl8pPr marL="20482560" indent="0">
              <a:buNone/>
              <a:defRPr sz="10200" b="1"/>
            </a:lvl8pPr>
            <a:lvl9pPr marL="23408640" indent="0">
              <a:buNone/>
              <a:defRPr sz="10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60320" y="16239067"/>
            <a:ext cx="22625053" cy="29502950"/>
          </a:xfrm>
        </p:spPr>
        <p:txBody>
          <a:bodyPr/>
          <a:lstStyle>
            <a:lvl1pPr>
              <a:defRPr sz="15400"/>
            </a:lvl1pPr>
            <a:lvl2pPr>
              <a:defRPr sz="12800"/>
            </a:lvl2pPr>
            <a:lvl3pPr>
              <a:defRPr sz="11500"/>
            </a:lvl3pPr>
            <a:lvl4pPr>
              <a:defRPr sz="10200"/>
            </a:lvl4pPr>
            <a:lvl5pPr>
              <a:defRPr sz="10200"/>
            </a:lvl5pPr>
            <a:lvl6pPr>
              <a:defRPr sz="10200"/>
            </a:lvl6pPr>
            <a:lvl7pPr>
              <a:defRPr sz="10200"/>
            </a:lvl7pPr>
            <a:lvl8pPr>
              <a:defRPr sz="10200"/>
            </a:lvl8pPr>
            <a:lvl9pPr>
              <a:defRPr sz="10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6012143" y="11462177"/>
            <a:ext cx="22633940" cy="4776890"/>
          </a:xfrm>
        </p:spPr>
        <p:txBody>
          <a:bodyPr anchor="b"/>
          <a:lstStyle>
            <a:lvl1pPr marL="0" indent="0">
              <a:buNone/>
              <a:defRPr sz="15400" b="1"/>
            </a:lvl1pPr>
            <a:lvl2pPr marL="2926080" indent="0">
              <a:buNone/>
              <a:defRPr sz="12800" b="1"/>
            </a:lvl2pPr>
            <a:lvl3pPr marL="5852160" indent="0">
              <a:buNone/>
              <a:defRPr sz="11500" b="1"/>
            </a:lvl3pPr>
            <a:lvl4pPr marL="8778240" indent="0">
              <a:buNone/>
              <a:defRPr sz="10200" b="1"/>
            </a:lvl4pPr>
            <a:lvl5pPr marL="11704320" indent="0">
              <a:buNone/>
              <a:defRPr sz="10200" b="1"/>
            </a:lvl5pPr>
            <a:lvl6pPr marL="14630400" indent="0">
              <a:buNone/>
              <a:defRPr sz="10200" b="1"/>
            </a:lvl6pPr>
            <a:lvl7pPr marL="17556480" indent="0">
              <a:buNone/>
              <a:defRPr sz="10200" b="1"/>
            </a:lvl7pPr>
            <a:lvl8pPr marL="20482560" indent="0">
              <a:buNone/>
              <a:defRPr sz="10200" b="1"/>
            </a:lvl8pPr>
            <a:lvl9pPr marL="23408640" indent="0">
              <a:buNone/>
              <a:defRPr sz="10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6012143" y="16239067"/>
            <a:ext cx="22633940" cy="29502950"/>
          </a:xfrm>
        </p:spPr>
        <p:txBody>
          <a:bodyPr/>
          <a:lstStyle>
            <a:lvl1pPr>
              <a:defRPr sz="15400"/>
            </a:lvl1pPr>
            <a:lvl2pPr>
              <a:defRPr sz="12800"/>
            </a:lvl2pPr>
            <a:lvl3pPr>
              <a:defRPr sz="11500"/>
            </a:lvl3pPr>
            <a:lvl4pPr>
              <a:defRPr sz="10200"/>
            </a:lvl4pPr>
            <a:lvl5pPr>
              <a:defRPr sz="10200"/>
            </a:lvl5pPr>
            <a:lvl6pPr>
              <a:defRPr sz="10200"/>
            </a:lvl6pPr>
            <a:lvl7pPr>
              <a:defRPr sz="10200"/>
            </a:lvl7pPr>
            <a:lvl8pPr>
              <a:defRPr sz="10200"/>
            </a:lvl8pPr>
            <a:lvl9pPr>
              <a:defRPr sz="10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21-Jun-21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21-Jun-21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21-Jun-21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3" y="2038773"/>
            <a:ext cx="16846553" cy="8676640"/>
          </a:xfrm>
        </p:spPr>
        <p:txBody>
          <a:bodyPr anchor="b"/>
          <a:lstStyle>
            <a:lvl1pPr algn="l">
              <a:defRPr sz="12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20280" y="2038777"/>
            <a:ext cx="28625800" cy="43703244"/>
          </a:xfrm>
        </p:spPr>
        <p:txBody>
          <a:bodyPr/>
          <a:lstStyle>
            <a:lvl1pPr>
              <a:defRPr sz="20500"/>
            </a:lvl1pPr>
            <a:lvl2pPr>
              <a:defRPr sz="17900"/>
            </a:lvl2pPr>
            <a:lvl3pPr>
              <a:defRPr sz="15400"/>
            </a:lvl3pPr>
            <a:lvl4pPr>
              <a:defRPr sz="12800"/>
            </a:lvl4pPr>
            <a:lvl5pPr>
              <a:defRPr sz="12800"/>
            </a:lvl5pPr>
            <a:lvl6pPr>
              <a:defRPr sz="12800"/>
            </a:lvl6pPr>
            <a:lvl7pPr>
              <a:defRPr sz="12800"/>
            </a:lvl7pPr>
            <a:lvl8pPr>
              <a:defRPr sz="12800"/>
            </a:lvl8pPr>
            <a:lvl9pPr>
              <a:defRPr sz="1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3" y="10715417"/>
            <a:ext cx="16846553" cy="35026604"/>
          </a:xfrm>
        </p:spPr>
        <p:txBody>
          <a:bodyPr/>
          <a:lstStyle>
            <a:lvl1pPr marL="0" indent="0">
              <a:buNone/>
              <a:defRPr sz="9000"/>
            </a:lvl1pPr>
            <a:lvl2pPr marL="2926080" indent="0">
              <a:buNone/>
              <a:defRPr sz="7700"/>
            </a:lvl2pPr>
            <a:lvl3pPr marL="5852160" indent="0">
              <a:buNone/>
              <a:defRPr sz="6400"/>
            </a:lvl3pPr>
            <a:lvl4pPr marL="8778240" indent="0">
              <a:buNone/>
              <a:defRPr sz="5800"/>
            </a:lvl4pPr>
            <a:lvl5pPr marL="11704320" indent="0">
              <a:buNone/>
              <a:defRPr sz="5800"/>
            </a:lvl5pPr>
            <a:lvl6pPr marL="14630400" indent="0">
              <a:buNone/>
              <a:defRPr sz="5800"/>
            </a:lvl6pPr>
            <a:lvl7pPr marL="17556480" indent="0">
              <a:buNone/>
              <a:defRPr sz="5800"/>
            </a:lvl7pPr>
            <a:lvl8pPr marL="20482560" indent="0">
              <a:buNone/>
              <a:defRPr sz="5800"/>
            </a:lvl8pPr>
            <a:lvl9pPr marL="23408640" indent="0">
              <a:buNone/>
              <a:defRPr sz="5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21-Jun-21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36813" y="35844480"/>
            <a:ext cx="30723840" cy="4231644"/>
          </a:xfrm>
        </p:spPr>
        <p:txBody>
          <a:bodyPr anchor="b"/>
          <a:lstStyle>
            <a:lvl1pPr algn="l">
              <a:defRPr sz="12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36813" y="4575387"/>
            <a:ext cx="30723840" cy="30723840"/>
          </a:xfrm>
        </p:spPr>
        <p:txBody>
          <a:bodyPr/>
          <a:lstStyle>
            <a:lvl1pPr marL="0" indent="0">
              <a:buNone/>
              <a:defRPr sz="20500"/>
            </a:lvl1pPr>
            <a:lvl2pPr marL="2926080" indent="0">
              <a:buNone/>
              <a:defRPr sz="17900"/>
            </a:lvl2pPr>
            <a:lvl3pPr marL="5852160" indent="0">
              <a:buNone/>
              <a:defRPr sz="15400"/>
            </a:lvl3pPr>
            <a:lvl4pPr marL="8778240" indent="0">
              <a:buNone/>
              <a:defRPr sz="12800"/>
            </a:lvl4pPr>
            <a:lvl5pPr marL="11704320" indent="0">
              <a:buNone/>
              <a:defRPr sz="12800"/>
            </a:lvl5pPr>
            <a:lvl6pPr marL="14630400" indent="0">
              <a:buNone/>
              <a:defRPr sz="12800"/>
            </a:lvl6pPr>
            <a:lvl7pPr marL="17556480" indent="0">
              <a:buNone/>
              <a:defRPr sz="12800"/>
            </a:lvl7pPr>
            <a:lvl8pPr marL="20482560" indent="0">
              <a:buNone/>
              <a:defRPr sz="12800"/>
            </a:lvl8pPr>
            <a:lvl9pPr marL="23408640" indent="0">
              <a:buNone/>
              <a:defRPr sz="12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36813" y="40076124"/>
            <a:ext cx="30723840" cy="6009636"/>
          </a:xfrm>
        </p:spPr>
        <p:txBody>
          <a:bodyPr/>
          <a:lstStyle>
            <a:lvl1pPr marL="0" indent="0">
              <a:buNone/>
              <a:defRPr sz="9000"/>
            </a:lvl1pPr>
            <a:lvl2pPr marL="2926080" indent="0">
              <a:buNone/>
              <a:defRPr sz="7700"/>
            </a:lvl2pPr>
            <a:lvl3pPr marL="5852160" indent="0">
              <a:buNone/>
              <a:defRPr sz="6400"/>
            </a:lvl3pPr>
            <a:lvl4pPr marL="8778240" indent="0">
              <a:buNone/>
              <a:defRPr sz="5800"/>
            </a:lvl4pPr>
            <a:lvl5pPr marL="11704320" indent="0">
              <a:buNone/>
              <a:defRPr sz="5800"/>
            </a:lvl5pPr>
            <a:lvl6pPr marL="14630400" indent="0">
              <a:buNone/>
              <a:defRPr sz="5800"/>
            </a:lvl6pPr>
            <a:lvl7pPr marL="17556480" indent="0">
              <a:buNone/>
              <a:defRPr sz="5800"/>
            </a:lvl7pPr>
            <a:lvl8pPr marL="20482560" indent="0">
              <a:buNone/>
              <a:defRPr sz="5800"/>
            </a:lvl8pPr>
            <a:lvl9pPr marL="23408640" indent="0">
              <a:buNone/>
              <a:defRPr sz="5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21-Jun-21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60320" y="2050630"/>
            <a:ext cx="46085760" cy="8534400"/>
          </a:xfrm>
          <a:prstGeom prst="rect">
            <a:avLst/>
          </a:prstGeom>
        </p:spPr>
        <p:txBody>
          <a:bodyPr vert="horz" lIns="585216" tIns="292608" rIns="585216" bIns="29260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60320" y="11948164"/>
            <a:ext cx="46085760" cy="33793857"/>
          </a:xfrm>
          <a:prstGeom prst="rect">
            <a:avLst/>
          </a:prstGeom>
        </p:spPr>
        <p:txBody>
          <a:bodyPr vert="horz" lIns="585216" tIns="292608" rIns="585216" bIns="29260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60320" y="47460750"/>
            <a:ext cx="11948160" cy="2726267"/>
          </a:xfrm>
          <a:prstGeom prst="rect">
            <a:avLst/>
          </a:prstGeom>
        </p:spPr>
        <p:txBody>
          <a:bodyPr vert="horz" lIns="585216" tIns="292608" rIns="585216" bIns="292608" rtlCol="0" anchor="ctr"/>
          <a:lstStyle>
            <a:lvl1pPr algn="l">
              <a:defRPr sz="7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21-Jun-21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95520" y="47460750"/>
            <a:ext cx="16215360" cy="2726267"/>
          </a:xfrm>
          <a:prstGeom prst="rect">
            <a:avLst/>
          </a:prstGeom>
        </p:spPr>
        <p:txBody>
          <a:bodyPr vert="horz" lIns="585216" tIns="292608" rIns="585216" bIns="292608" rtlCol="0" anchor="ctr"/>
          <a:lstStyle>
            <a:lvl1pPr algn="ctr">
              <a:defRPr sz="7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697920" y="47460750"/>
            <a:ext cx="11948160" cy="2726267"/>
          </a:xfrm>
          <a:prstGeom prst="rect">
            <a:avLst/>
          </a:prstGeom>
        </p:spPr>
        <p:txBody>
          <a:bodyPr vert="horz" lIns="585216" tIns="292608" rIns="585216" bIns="292608" rtlCol="0" anchor="ctr"/>
          <a:lstStyle>
            <a:lvl1pPr algn="r">
              <a:defRPr sz="7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852160" rtl="0" eaLnBrk="1" latinLnBrk="0" hangingPunct="1">
        <a:spcBef>
          <a:spcPct val="0"/>
        </a:spcBef>
        <a:buNone/>
        <a:defRPr sz="28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94560" indent="-2194560" algn="l" defTabSz="5852160" rtl="0" eaLnBrk="1" latinLnBrk="0" hangingPunct="1">
        <a:spcBef>
          <a:spcPct val="20000"/>
        </a:spcBef>
        <a:buFont typeface="Arial" pitchFamily="34" charset="0"/>
        <a:buChar char="•"/>
        <a:defRPr sz="20500" kern="1200">
          <a:solidFill>
            <a:schemeClr val="tx1"/>
          </a:solidFill>
          <a:latin typeface="+mn-lt"/>
          <a:ea typeface="+mn-ea"/>
          <a:cs typeface="+mn-cs"/>
        </a:defRPr>
      </a:lvl1pPr>
      <a:lvl2pPr marL="4754880" indent="-1828800" algn="l" defTabSz="5852160" rtl="0" eaLnBrk="1" latinLnBrk="0" hangingPunct="1">
        <a:spcBef>
          <a:spcPct val="20000"/>
        </a:spcBef>
        <a:buFont typeface="Arial" pitchFamily="34" charset="0"/>
        <a:buChar char="–"/>
        <a:defRPr sz="179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0" indent="-1463040" algn="l" defTabSz="5852160" rtl="0" eaLnBrk="1" latinLnBrk="0" hangingPunct="1">
        <a:spcBef>
          <a:spcPct val="20000"/>
        </a:spcBef>
        <a:buFont typeface="Arial" pitchFamily="34" charset="0"/>
        <a:buChar char="•"/>
        <a:defRPr sz="15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0" indent="-1463040" algn="l" defTabSz="5852160" rtl="0" eaLnBrk="1" latinLnBrk="0" hangingPunct="1">
        <a:spcBef>
          <a:spcPct val="20000"/>
        </a:spcBef>
        <a:buFont typeface="Arial" pitchFamily="34" charset="0"/>
        <a:buChar char="–"/>
        <a:defRPr sz="12800" kern="1200">
          <a:solidFill>
            <a:schemeClr val="tx1"/>
          </a:solidFill>
          <a:latin typeface="+mn-lt"/>
          <a:ea typeface="+mn-ea"/>
          <a:cs typeface="+mn-cs"/>
        </a:defRPr>
      </a:lvl4pPr>
      <a:lvl5pPr marL="13167360" indent="-1463040" algn="l" defTabSz="5852160" rtl="0" eaLnBrk="1" latinLnBrk="0" hangingPunct="1">
        <a:spcBef>
          <a:spcPct val="20000"/>
        </a:spcBef>
        <a:buFont typeface="Arial" pitchFamily="34" charset="0"/>
        <a:buChar char="»"/>
        <a:defRPr sz="12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93440" indent="-1463040" algn="l" defTabSz="5852160" rtl="0" eaLnBrk="1" latinLnBrk="0" hangingPunct="1">
        <a:spcBef>
          <a:spcPct val="20000"/>
        </a:spcBef>
        <a:buFont typeface="Arial" pitchFamily="34" charset="0"/>
        <a:buChar char="•"/>
        <a:defRPr sz="12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0" indent="-1463040" algn="l" defTabSz="5852160" rtl="0" eaLnBrk="1" latinLnBrk="0" hangingPunct="1">
        <a:spcBef>
          <a:spcPct val="20000"/>
        </a:spcBef>
        <a:buFont typeface="Arial" pitchFamily="34" charset="0"/>
        <a:buChar char="•"/>
        <a:defRPr sz="12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0" indent="-1463040" algn="l" defTabSz="5852160" rtl="0" eaLnBrk="1" latinLnBrk="0" hangingPunct="1">
        <a:spcBef>
          <a:spcPct val="20000"/>
        </a:spcBef>
        <a:buFont typeface="Arial" pitchFamily="34" charset="0"/>
        <a:buChar char="•"/>
        <a:defRPr sz="12800" kern="1200">
          <a:solidFill>
            <a:schemeClr val="tx1"/>
          </a:solidFill>
          <a:latin typeface="+mn-lt"/>
          <a:ea typeface="+mn-ea"/>
          <a:cs typeface="+mn-cs"/>
        </a:defRPr>
      </a:lvl8pPr>
      <a:lvl9pPr marL="24871680" indent="-1463040" algn="l" defTabSz="5852160" rtl="0" eaLnBrk="1" latinLnBrk="0" hangingPunct="1">
        <a:spcBef>
          <a:spcPct val="20000"/>
        </a:spcBef>
        <a:buFont typeface="Arial" pitchFamily="34" charset="0"/>
        <a:buChar char="•"/>
        <a:defRPr sz="1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852160" rtl="0" eaLnBrk="1" latinLnBrk="0" hangingPunct="1">
        <a:defRPr sz="11500" kern="1200">
          <a:solidFill>
            <a:schemeClr val="tx1"/>
          </a:solidFill>
          <a:latin typeface="+mn-lt"/>
          <a:ea typeface="+mn-ea"/>
          <a:cs typeface="+mn-cs"/>
        </a:defRPr>
      </a:lvl1pPr>
      <a:lvl2pPr marL="2926080" algn="l" defTabSz="5852160" rtl="0" eaLnBrk="1" latinLnBrk="0" hangingPunct="1">
        <a:defRPr sz="11500" kern="1200">
          <a:solidFill>
            <a:schemeClr val="tx1"/>
          </a:solidFill>
          <a:latin typeface="+mn-lt"/>
          <a:ea typeface="+mn-ea"/>
          <a:cs typeface="+mn-cs"/>
        </a:defRPr>
      </a:lvl2pPr>
      <a:lvl3pPr marL="5852160" algn="l" defTabSz="5852160" rtl="0" eaLnBrk="1" latinLnBrk="0" hangingPunct="1">
        <a:defRPr sz="11500" kern="1200">
          <a:solidFill>
            <a:schemeClr val="tx1"/>
          </a:solidFill>
          <a:latin typeface="+mn-lt"/>
          <a:ea typeface="+mn-ea"/>
          <a:cs typeface="+mn-cs"/>
        </a:defRPr>
      </a:lvl3pPr>
      <a:lvl4pPr marL="8778240" algn="l" defTabSz="5852160" rtl="0" eaLnBrk="1" latinLnBrk="0" hangingPunct="1">
        <a:defRPr sz="11500" kern="1200">
          <a:solidFill>
            <a:schemeClr val="tx1"/>
          </a:solidFill>
          <a:latin typeface="+mn-lt"/>
          <a:ea typeface="+mn-ea"/>
          <a:cs typeface="+mn-cs"/>
        </a:defRPr>
      </a:lvl4pPr>
      <a:lvl5pPr marL="11704320" algn="l" defTabSz="5852160" rtl="0" eaLnBrk="1" latinLnBrk="0" hangingPunct="1">
        <a:defRPr sz="11500" kern="1200">
          <a:solidFill>
            <a:schemeClr val="tx1"/>
          </a:solidFill>
          <a:latin typeface="+mn-lt"/>
          <a:ea typeface="+mn-ea"/>
          <a:cs typeface="+mn-cs"/>
        </a:defRPr>
      </a:lvl5pPr>
      <a:lvl6pPr marL="14630400" algn="l" defTabSz="5852160" rtl="0" eaLnBrk="1" latinLnBrk="0" hangingPunct="1">
        <a:defRPr sz="11500" kern="1200">
          <a:solidFill>
            <a:schemeClr val="tx1"/>
          </a:solidFill>
          <a:latin typeface="+mn-lt"/>
          <a:ea typeface="+mn-ea"/>
          <a:cs typeface="+mn-cs"/>
        </a:defRPr>
      </a:lvl6pPr>
      <a:lvl7pPr marL="17556480" algn="l" defTabSz="5852160" rtl="0" eaLnBrk="1" latinLnBrk="0" hangingPunct="1">
        <a:defRPr sz="11500" kern="1200">
          <a:solidFill>
            <a:schemeClr val="tx1"/>
          </a:solidFill>
          <a:latin typeface="+mn-lt"/>
          <a:ea typeface="+mn-ea"/>
          <a:cs typeface="+mn-cs"/>
        </a:defRPr>
      </a:lvl7pPr>
      <a:lvl8pPr marL="20482560" algn="l" defTabSz="5852160" rtl="0" eaLnBrk="1" latinLnBrk="0" hangingPunct="1">
        <a:defRPr sz="11500" kern="1200">
          <a:solidFill>
            <a:schemeClr val="tx1"/>
          </a:solidFill>
          <a:latin typeface="+mn-lt"/>
          <a:ea typeface="+mn-ea"/>
          <a:cs typeface="+mn-cs"/>
        </a:defRPr>
      </a:lvl8pPr>
      <a:lvl9pPr marL="23408640" algn="l" defTabSz="5852160" rtl="0" eaLnBrk="1" latinLnBrk="0" hangingPunct="1">
        <a:defRPr sz="1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Methylation\bacteria\Modelling\ramachandran plot_Procheck page 1.png"/>
          <p:cNvPicPr>
            <a:picLocks noChangeAspect="1" noChangeArrowheads="1"/>
          </p:cNvPicPr>
          <p:nvPr/>
        </p:nvPicPr>
        <p:blipFill>
          <a:blip r:embed="rId2" cstate="print"/>
          <a:srcRect l="4081" t="6421" r="7235" b="13547"/>
          <a:stretch>
            <a:fillRect/>
          </a:stretch>
        </p:blipFill>
        <p:spPr bwMode="auto">
          <a:xfrm>
            <a:off x="7086600" y="2667000"/>
            <a:ext cx="38328600" cy="4713036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1031200" y="0"/>
            <a:ext cx="10668000" cy="309315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3000" b="1" i="1" dirty="0" smtClean="0">
                <a:latin typeface="Times New Roman"/>
                <a:ea typeface="Calibri"/>
                <a:cs typeface="Vrinda"/>
              </a:rPr>
              <a:t>Clostridium</a:t>
            </a:r>
            <a:r>
              <a:rPr lang="en-US" sz="13000" b="1" dirty="0" smtClean="0">
                <a:latin typeface="Times New Roman"/>
                <a:ea typeface="Calibri"/>
                <a:cs typeface="Vrinda"/>
              </a:rPr>
              <a:t> sp.</a:t>
            </a:r>
            <a:endParaRPr lang="en-US" sz="13000" dirty="0" smtClean="0">
              <a:ea typeface="Calibri"/>
              <a:cs typeface="Vrind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admin\Desktop\Methylation\Birds\Modelling\Dasyornis\rama1.png"/>
          <p:cNvPicPr>
            <a:picLocks noChangeAspect="1" noChangeArrowheads="1"/>
          </p:cNvPicPr>
          <p:nvPr/>
        </p:nvPicPr>
        <p:blipFill>
          <a:blip r:embed="rId2" cstate="print"/>
          <a:srcRect l="3002" t="6648" r="6005" b="5222"/>
          <a:stretch>
            <a:fillRect/>
          </a:stretch>
        </p:blipFill>
        <p:spPr bwMode="auto">
          <a:xfrm>
            <a:off x="7500902" y="3124200"/>
            <a:ext cx="37609498" cy="47078062"/>
          </a:xfrm>
          <a:prstGeom prst="rect">
            <a:avLst/>
          </a:prstGeom>
          <a:noFill/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0116800" y="457200"/>
            <a:ext cx="15011400" cy="209288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3000" i="1" dirty="0" err="1" smtClean="0">
                <a:latin typeface="Times New Roman" pitchFamily="18" charset="0"/>
                <a:cs typeface="Times New Roman" pitchFamily="18" charset="0"/>
              </a:rPr>
              <a:t>Dasyornis</a:t>
            </a:r>
            <a:r>
              <a:rPr lang="en-US" sz="13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0" i="1" dirty="0" err="1" smtClean="0">
                <a:latin typeface="Times New Roman" pitchFamily="18" charset="0"/>
                <a:cs typeface="Times New Roman" pitchFamily="18" charset="0"/>
              </a:rPr>
              <a:t>broadbenti</a:t>
            </a:r>
            <a:endParaRPr lang="en-US" sz="13000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admin\Desktop\Methylation\Birds\Modelling\Dasyornis\rama2.png"/>
          <p:cNvPicPr>
            <a:picLocks noChangeAspect="1" noChangeArrowheads="1"/>
          </p:cNvPicPr>
          <p:nvPr/>
        </p:nvPicPr>
        <p:blipFill>
          <a:blip r:embed="rId2" cstate="print"/>
          <a:srcRect l="3530" t="6214" r="5466" b="4618"/>
          <a:stretch>
            <a:fillRect/>
          </a:stretch>
        </p:blipFill>
        <p:spPr bwMode="auto">
          <a:xfrm>
            <a:off x="10058400" y="2819400"/>
            <a:ext cx="33985200" cy="4572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\Desktop\Methylation\Birds\Modelling\Dasyornis\rama3.png"/>
          <p:cNvPicPr>
            <a:picLocks noChangeAspect="1" noChangeArrowheads="1"/>
          </p:cNvPicPr>
          <p:nvPr/>
        </p:nvPicPr>
        <p:blipFill>
          <a:blip r:embed="rId2" cstate="print"/>
          <a:srcRect l="3852" t="6214" r="5143" b="5074"/>
          <a:stretch>
            <a:fillRect/>
          </a:stretch>
        </p:blipFill>
        <p:spPr bwMode="auto">
          <a:xfrm>
            <a:off x="7010400" y="2743201"/>
            <a:ext cx="37642800" cy="478571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admin\Desktop\Methylation\mammals\modelling\rama1.png"/>
          <p:cNvPicPr>
            <a:picLocks noChangeAspect="1" noChangeArrowheads="1"/>
          </p:cNvPicPr>
          <p:nvPr/>
        </p:nvPicPr>
        <p:blipFill>
          <a:blip r:embed="rId2" cstate="print"/>
          <a:srcRect l="3207" t="5758" r="5789" b="3934"/>
          <a:stretch>
            <a:fillRect/>
          </a:stretch>
        </p:blipFill>
        <p:spPr bwMode="auto">
          <a:xfrm>
            <a:off x="9448800" y="2362200"/>
            <a:ext cx="34594800" cy="47509889"/>
          </a:xfrm>
          <a:prstGeom prst="rect">
            <a:avLst/>
          </a:prstGeom>
          <a:noFill/>
        </p:spPr>
      </p:pic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21853428" y="0"/>
            <a:ext cx="7455887" cy="209288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0" b="0" i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Felis</a:t>
            </a:r>
            <a:r>
              <a:rPr kumimoji="0" lang="en-US" sz="130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3000" b="0" i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catus</a:t>
            </a:r>
            <a:endParaRPr kumimoji="0" lang="en-US" sz="13000" b="0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admin\Desktop\Methylation\mammals\modelling\rama2.png"/>
          <p:cNvPicPr>
            <a:picLocks noChangeAspect="1" noChangeArrowheads="1"/>
          </p:cNvPicPr>
          <p:nvPr/>
        </p:nvPicPr>
        <p:blipFill>
          <a:blip r:embed="rId2" cstate="print"/>
          <a:srcRect l="3530" t="6214" r="5466" b="4390"/>
          <a:stretch>
            <a:fillRect/>
          </a:stretch>
        </p:blipFill>
        <p:spPr bwMode="auto">
          <a:xfrm>
            <a:off x="8546840" y="1905000"/>
            <a:ext cx="34810960" cy="47396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Methylation\mammals\modelling\rama3.png"/>
          <p:cNvPicPr>
            <a:picLocks noChangeAspect="1" noChangeArrowheads="1"/>
          </p:cNvPicPr>
          <p:nvPr/>
        </p:nvPicPr>
        <p:blipFill>
          <a:blip r:embed="rId2" cstate="print"/>
          <a:srcRect l="3530" t="6214" r="5789" b="3934"/>
          <a:stretch>
            <a:fillRect/>
          </a:stretch>
        </p:blipFill>
        <p:spPr bwMode="auto">
          <a:xfrm>
            <a:off x="8991600" y="1295399"/>
            <a:ext cx="34343378" cy="481540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Methylation\bacteria\Modelling\ramachandran plot_Procheck page 2.png"/>
          <p:cNvPicPr>
            <a:picLocks noChangeAspect="1" noChangeArrowheads="1"/>
          </p:cNvPicPr>
          <p:nvPr/>
        </p:nvPicPr>
        <p:blipFill>
          <a:blip r:embed="rId2" cstate="print"/>
          <a:srcRect l="2951" t="6883" r="6076" b="3999"/>
          <a:stretch>
            <a:fillRect/>
          </a:stretch>
        </p:blipFill>
        <p:spPr bwMode="auto">
          <a:xfrm>
            <a:off x="7315200" y="1524000"/>
            <a:ext cx="38100000" cy="47548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Methylation\bacteria\Modelling\ramachandran plot_Procheck page 3.png"/>
          <p:cNvPicPr>
            <a:picLocks noChangeAspect="1" noChangeArrowheads="1"/>
          </p:cNvPicPr>
          <p:nvPr/>
        </p:nvPicPr>
        <p:blipFill>
          <a:blip r:embed="rId2" cstate="print"/>
          <a:srcRect l="3644" t="5074" r="5069" b="5842"/>
          <a:stretch>
            <a:fillRect/>
          </a:stretch>
        </p:blipFill>
        <p:spPr bwMode="auto">
          <a:xfrm>
            <a:off x="7162800" y="1786153"/>
            <a:ext cx="38176200" cy="447720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\Desktop\Methylation\Fungi\modelling\rama1.png"/>
          <p:cNvPicPr>
            <a:picLocks noChangeAspect="1" noChangeArrowheads="1"/>
          </p:cNvPicPr>
          <p:nvPr/>
        </p:nvPicPr>
        <p:blipFill>
          <a:blip r:embed="rId2" cstate="print"/>
          <a:srcRect l="2352" t="6565" r="6078" b="4885"/>
          <a:stretch>
            <a:fillRect/>
          </a:stretch>
        </p:blipFill>
        <p:spPr bwMode="auto">
          <a:xfrm>
            <a:off x="8610600" y="2667000"/>
            <a:ext cx="35585400" cy="44196000"/>
          </a:xfrm>
          <a:prstGeom prst="rect">
            <a:avLst/>
          </a:prstGeom>
          <a:noFill/>
        </p:spPr>
      </p:pic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20116800" y="-261611"/>
            <a:ext cx="14020800" cy="209288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0" i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Armillaria</a:t>
            </a:r>
            <a:r>
              <a:rPr kumimoji="0" lang="en-US" sz="1300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3000" i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solidipes</a:t>
            </a:r>
            <a:endParaRPr kumimoji="0" lang="en-US" sz="13000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\Desktop\Methylation\Fungi\modelling\rama2.png"/>
          <p:cNvPicPr>
            <a:picLocks noChangeAspect="1" noChangeArrowheads="1"/>
          </p:cNvPicPr>
          <p:nvPr/>
        </p:nvPicPr>
        <p:blipFill>
          <a:blip r:embed="rId2" cstate="print"/>
          <a:srcRect l="2348" t="6139" r="6324" b="4436"/>
          <a:stretch>
            <a:fillRect/>
          </a:stretch>
        </p:blipFill>
        <p:spPr bwMode="auto">
          <a:xfrm>
            <a:off x="9220200" y="1219200"/>
            <a:ext cx="35433000" cy="455062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admin\Desktop\Methylation\Fungi\modelling\rama3.png"/>
          <p:cNvPicPr>
            <a:picLocks noChangeAspect="1" noChangeArrowheads="1"/>
          </p:cNvPicPr>
          <p:nvPr/>
        </p:nvPicPr>
        <p:blipFill>
          <a:blip r:embed="rId2" cstate="print"/>
          <a:srcRect l="3207" t="5986" r="5466" b="3934"/>
          <a:stretch>
            <a:fillRect/>
          </a:stretch>
        </p:blipFill>
        <p:spPr bwMode="auto">
          <a:xfrm>
            <a:off x="8991600" y="0"/>
            <a:ext cx="36118800" cy="463716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Methylation\Fish\Modelling\rama1.png"/>
          <p:cNvPicPr>
            <a:picLocks noChangeAspect="1" noChangeArrowheads="1"/>
          </p:cNvPicPr>
          <p:nvPr/>
        </p:nvPicPr>
        <p:blipFill>
          <a:blip r:embed="rId2" cstate="print"/>
          <a:srcRect l="2869" t="6410" r="7172" b="5370"/>
          <a:stretch>
            <a:fillRect/>
          </a:stretch>
        </p:blipFill>
        <p:spPr bwMode="auto">
          <a:xfrm>
            <a:off x="8610600" y="3886199"/>
            <a:ext cx="35433000" cy="46652105"/>
          </a:xfrm>
          <a:prstGeom prst="rect">
            <a:avLst/>
          </a:prstGeom>
          <a:noFill/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0116800" y="1143000"/>
            <a:ext cx="10363200" cy="209288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3000" i="1" dirty="0" err="1" smtClean="0">
                <a:latin typeface="Times New Roman" pitchFamily="18" charset="0"/>
                <a:cs typeface="Times New Roman" pitchFamily="18" charset="0"/>
              </a:rPr>
              <a:t>Oryzias</a:t>
            </a:r>
            <a:r>
              <a:rPr lang="en-US" sz="13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0" i="1" dirty="0" err="1" smtClean="0">
                <a:latin typeface="Times New Roman" pitchFamily="18" charset="0"/>
                <a:cs typeface="Times New Roman" pitchFamily="18" charset="0"/>
              </a:rPr>
              <a:t>latipes</a:t>
            </a:r>
            <a:endParaRPr lang="en-US" sz="13000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Methylation\Fish\Modelling\rama2.png"/>
          <p:cNvPicPr>
            <a:picLocks noChangeAspect="1" noChangeArrowheads="1"/>
          </p:cNvPicPr>
          <p:nvPr/>
        </p:nvPicPr>
        <p:blipFill>
          <a:blip r:embed="rId2" cstate="print"/>
          <a:srcRect l="3530" t="5986" r="6111" b="4618"/>
          <a:stretch>
            <a:fillRect/>
          </a:stretch>
        </p:blipFill>
        <p:spPr bwMode="auto">
          <a:xfrm>
            <a:off x="9677400" y="2667000"/>
            <a:ext cx="34823399" cy="481253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Methylation\Fish\Modelling\rama3.png"/>
          <p:cNvPicPr>
            <a:picLocks noChangeAspect="1" noChangeArrowheads="1"/>
          </p:cNvPicPr>
          <p:nvPr/>
        </p:nvPicPr>
        <p:blipFill>
          <a:blip r:embed="rId2" cstate="print"/>
          <a:srcRect l="3852" t="5986" r="5789" b="4390"/>
          <a:stretch>
            <a:fillRect/>
          </a:stretch>
        </p:blipFill>
        <p:spPr bwMode="auto">
          <a:xfrm>
            <a:off x="9906001" y="3505199"/>
            <a:ext cx="33909000" cy="475937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11</Words>
  <Application>Microsoft Office PowerPoint</Application>
  <PresentationFormat>Custom</PresentationFormat>
  <Paragraphs>5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Ashutosh.</dc:creator>
  <cp:lastModifiedBy>admin</cp:lastModifiedBy>
  <cp:revision>15</cp:revision>
  <dcterms:created xsi:type="dcterms:W3CDTF">2006-08-16T00:00:00Z</dcterms:created>
  <dcterms:modified xsi:type="dcterms:W3CDTF">2021-06-21T02:54:47Z</dcterms:modified>
</cp:coreProperties>
</file>