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DCDC-5783-4F25-8B77-68D09006EFAC}" type="datetimeFigureOut">
              <a:rPr lang="en-US" smtClean="0"/>
              <a:pPr/>
              <a:t>12-Mar-22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82B3-9D05-437A-8CE1-C456D064F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DCDC-5783-4F25-8B77-68D09006EFAC}" type="datetimeFigureOut">
              <a:rPr lang="en-US" smtClean="0"/>
              <a:pPr/>
              <a:t>12-Mar-22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82B3-9D05-437A-8CE1-C456D064F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DCDC-5783-4F25-8B77-68D09006EFAC}" type="datetimeFigureOut">
              <a:rPr lang="en-US" smtClean="0"/>
              <a:pPr/>
              <a:t>12-Mar-22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82B3-9D05-437A-8CE1-C456D064F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DCDC-5783-4F25-8B77-68D09006EFAC}" type="datetimeFigureOut">
              <a:rPr lang="en-US" smtClean="0"/>
              <a:pPr/>
              <a:t>12-Mar-22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82B3-9D05-437A-8CE1-C456D064F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DCDC-5783-4F25-8B77-68D09006EFAC}" type="datetimeFigureOut">
              <a:rPr lang="en-US" smtClean="0"/>
              <a:pPr/>
              <a:t>12-Mar-22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82B3-9D05-437A-8CE1-C456D064F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DCDC-5783-4F25-8B77-68D09006EFAC}" type="datetimeFigureOut">
              <a:rPr lang="en-US" smtClean="0"/>
              <a:pPr/>
              <a:t>12-Mar-22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82B3-9D05-437A-8CE1-C456D064F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DCDC-5783-4F25-8B77-68D09006EFAC}" type="datetimeFigureOut">
              <a:rPr lang="en-US" smtClean="0"/>
              <a:pPr/>
              <a:t>12-Mar-22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82B3-9D05-437A-8CE1-C456D064F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DCDC-5783-4F25-8B77-68D09006EFAC}" type="datetimeFigureOut">
              <a:rPr lang="en-US" smtClean="0"/>
              <a:pPr/>
              <a:t>12-Mar-22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82B3-9D05-437A-8CE1-C456D064F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DCDC-5783-4F25-8B77-68D09006EFAC}" type="datetimeFigureOut">
              <a:rPr lang="en-US" smtClean="0"/>
              <a:pPr/>
              <a:t>12-Mar-22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82B3-9D05-437A-8CE1-C456D064F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DCDC-5783-4F25-8B77-68D09006EFAC}" type="datetimeFigureOut">
              <a:rPr lang="en-US" smtClean="0"/>
              <a:pPr/>
              <a:t>12-Mar-22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82B3-9D05-437A-8CE1-C456D064F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DCDC-5783-4F25-8B77-68D09006EFAC}" type="datetimeFigureOut">
              <a:rPr lang="en-US" smtClean="0"/>
              <a:pPr/>
              <a:t>12-Mar-22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82B3-9D05-437A-8CE1-C456D064F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CDCDC-5783-4F25-8B77-68D09006EFAC}" type="datetimeFigureOut">
              <a:rPr lang="en-US" smtClean="0"/>
              <a:pPr/>
              <a:t>12-Mar-22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382B3-9D05-437A-8CE1-C456D064F7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t="9375" r="805" b="71875"/>
          <a:stretch>
            <a:fillRect/>
          </a:stretch>
        </p:blipFill>
        <p:spPr bwMode="auto">
          <a:xfrm>
            <a:off x="0" y="937736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914400" y="2461736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64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066800" y="2233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2133600" y="2233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981200" y="2461736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78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2286000" y="2233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133600" y="2461736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79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429000" y="2233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352800" y="2461736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94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3886200" y="2233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733800" y="2461736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99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4800600" y="2233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648200" y="2461736"/>
            <a:ext cx="22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111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29200" y="2461736"/>
            <a:ext cx="22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115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5181600" y="2233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t="9375" r="220" b="72917"/>
          <a:stretch>
            <a:fillRect/>
          </a:stretch>
        </p:blipFill>
        <p:spPr bwMode="auto">
          <a:xfrm>
            <a:off x="1" y="3604736"/>
            <a:ext cx="9143999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" name="Straight Arrow Connector 40"/>
          <p:cNvCxnSpPr/>
          <p:nvPr/>
        </p:nvCxnSpPr>
        <p:spPr>
          <a:xfrm>
            <a:off x="3124200" y="4900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3657600" y="4900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4114800" y="4900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4495800" y="4900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5410200" y="4900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8229600" y="4900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048000" y="5204936"/>
            <a:ext cx="22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167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505200" y="5204936"/>
            <a:ext cx="22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173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962400" y="5204936"/>
            <a:ext cx="22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179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343400" y="5204936"/>
            <a:ext cx="22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184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334000" y="5128736"/>
            <a:ext cx="22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198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8001000" y="4900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848600" y="5128736"/>
            <a:ext cx="22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077200" y="5128736"/>
            <a:ext cx="22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233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6172200" y="4900136"/>
            <a:ext cx="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019800" y="5128736"/>
            <a:ext cx="22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209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2"/>
          <p:cNvSpPr txBox="1"/>
          <p:nvPr/>
        </p:nvSpPr>
        <p:spPr>
          <a:xfrm>
            <a:off x="0" y="0"/>
            <a:ext cx="647700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4179922" rtl="0" eaLnBrk="1" latinLnBrk="0" hangingPunct="1">
              <a:defRPr sz="8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089961" algn="l" defTabSz="4179922" rtl="0" eaLnBrk="1" latinLnBrk="0" hangingPunct="1">
              <a:defRPr sz="8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179922" algn="l" defTabSz="4179922" rtl="0" eaLnBrk="1" latinLnBrk="0" hangingPunct="1">
              <a:defRPr sz="8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6269885" algn="l" defTabSz="4179922" rtl="0" eaLnBrk="1" latinLnBrk="0" hangingPunct="1">
              <a:defRPr sz="8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8359846" algn="l" defTabSz="4179922" rtl="0" eaLnBrk="1" latinLnBrk="0" hangingPunct="1">
              <a:defRPr sz="8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0449807" algn="l" defTabSz="4179922" rtl="0" eaLnBrk="1" latinLnBrk="0" hangingPunct="1">
              <a:defRPr sz="8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2539768" algn="l" defTabSz="4179922" rtl="0" eaLnBrk="1" latinLnBrk="0" hangingPunct="1">
              <a:defRPr sz="8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4629729" algn="l" defTabSz="4179922" rtl="0" eaLnBrk="1" latinLnBrk="0" hangingPunct="1">
              <a:defRPr sz="8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6719691" algn="l" defTabSz="4179922" rtl="0" eaLnBrk="1" latinLnBrk="0" hangingPunct="1">
              <a:defRPr sz="8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Alignment of enzymes to find out conserved structural amino acids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25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Ashutosh</dc:creator>
  <cp:lastModifiedBy>Ashutosh</cp:lastModifiedBy>
  <cp:revision>15</cp:revision>
  <dcterms:created xsi:type="dcterms:W3CDTF">2022-03-11T10:06:00Z</dcterms:created>
  <dcterms:modified xsi:type="dcterms:W3CDTF">2022-03-12T07:33:49Z</dcterms:modified>
</cp:coreProperties>
</file>