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ownloads\sp Clostridiu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43050"/>
            <a:ext cx="8547764" cy="50863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05200" y="0"/>
            <a:ext cx="1676400" cy="5078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i="1" dirty="0" smtClean="0">
                <a:latin typeface="Times New Roman"/>
                <a:ea typeface="Calibri"/>
                <a:cs typeface="Vrinda"/>
              </a:rPr>
              <a:t>Clostridium</a:t>
            </a:r>
            <a:r>
              <a:rPr lang="en-US" b="1" dirty="0" smtClean="0">
                <a:latin typeface="Times New Roman"/>
                <a:ea typeface="Calibri"/>
                <a:cs typeface="Vrinda"/>
              </a:rPr>
              <a:t> sp.</a:t>
            </a:r>
            <a:endParaRPr lang="en-US" dirty="0" smtClean="0">
              <a:ea typeface="Calibri"/>
              <a:cs typeface="Vrind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ownloads\SpFungi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800"/>
            <a:ext cx="8991600" cy="5181600"/>
          </a:xfrm>
          <a:prstGeom prst="rect">
            <a:avLst/>
          </a:prstGeom>
          <a:noFill/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352800" y="0"/>
            <a:ext cx="2133600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Armillaria</a:t>
            </a:r>
            <a:r>
              <a:rPr kumimoji="0" lang="en-US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solidipes</a:t>
            </a:r>
            <a:endParaRPr kumimoji="0" lang="en-US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ownloads\Sp fish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67218"/>
            <a:ext cx="8991600" cy="4990782"/>
          </a:xfrm>
          <a:prstGeom prst="rect">
            <a:avLst/>
          </a:prstGeom>
          <a:noFill/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581400" y="0"/>
            <a:ext cx="1600200" cy="36635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Oryzias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latipes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ownloads\sp bir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184" y="1600200"/>
            <a:ext cx="8973616" cy="5105400"/>
          </a:xfrm>
          <a:prstGeom prst="rect">
            <a:avLst/>
          </a:prstGeom>
          <a:noFill/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048000" y="0"/>
            <a:ext cx="2209800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Dasyornis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broadbenti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ownloads\sp mammal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0"/>
            <a:ext cx="8991600" cy="5124466"/>
          </a:xfrm>
          <a:prstGeom prst="rect">
            <a:avLst/>
          </a:prstGeom>
          <a:noFill/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581400" y="0"/>
            <a:ext cx="1267552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Felis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catus</a:t>
            </a:r>
            <a:endParaRPr kumimoji="0" lang="en-US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</Words>
  <Application>Microsoft Office PowerPoint</Application>
  <PresentationFormat>On-screen Show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Ashutosh.</dc:creator>
  <cp:lastModifiedBy>admin</cp:lastModifiedBy>
  <cp:revision>2</cp:revision>
  <dcterms:created xsi:type="dcterms:W3CDTF">2006-08-16T00:00:00Z</dcterms:created>
  <dcterms:modified xsi:type="dcterms:W3CDTF">2021-07-04T11:08:39Z</dcterms:modified>
</cp:coreProperties>
</file>