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5BA95-04AB-4489-A088-71F18F5EBE31}" type="datetimeFigureOut">
              <a:rPr lang="en-US" smtClean="0"/>
              <a:t>20-Jun-21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F0E6A-3428-47CE-AC29-AEDAC771F9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2745" t="12904" r="30392" b="16997"/>
          <a:stretch>
            <a:fillRect/>
          </a:stretch>
        </p:blipFill>
        <p:spPr bwMode="auto">
          <a:xfrm>
            <a:off x="152400" y="381000"/>
            <a:ext cx="8905164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733800" y="0"/>
            <a:ext cx="16002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Clostridium</a:t>
            </a: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14878" t="12910" r="32580" b="14403"/>
          <a:stretch>
            <a:fillRect/>
          </a:stretch>
        </p:blipFill>
        <p:spPr bwMode="auto">
          <a:xfrm>
            <a:off x="304800" y="381000"/>
            <a:ext cx="7924800" cy="5782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657600" y="0"/>
            <a:ext cx="22098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Armillaria</a:t>
            </a:r>
            <a:r>
              <a:rPr lang="en-US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solidipes</a:t>
            </a:r>
            <a:endParaRPr lang="en-US" i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3799" t="12750" r="29033" b="13936"/>
          <a:stretch>
            <a:fillRect/>
          </a:stretch>
        </p:blipFill>
        <p:spPr bwMode="auto">
          <a:xfrm>
            <a:off x="113969" y="457200"/>
            <a:ext cx="8877631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400800" y="12192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fish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57600" y="0"/>
            <a:ext cx="16002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Oryzias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latipes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11849" t="12681" r="31418" b="14572"/>
          <a:stretch>
            <a:fillRect/>
          </a:stretch>
        </p:blipFill>
        <p:spPr bwMode="auto">
          <a:xfrm>
            <a:off x="0" y="45720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096000" y="1143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bird</a:t>
            </a:r>
            <a:endParaRPr lang="en-U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276600" y="0"/>
            <a:ext cx="2362200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Dasyornis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broadbenti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4328" t="11986" r="32500" b="14726"/>
          <a:stretch>
            <a:fillRect/>
          </a:stretch>
        </p:blipFill>
        <p:spPr bwMode="auto">
          <a:xfrm>
            <a:off x="304800" y="457200"/>
            <a:ext cx="8681814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62400" y="0"/>
            <a:ext cx="1219200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Felis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catus</a:t>
            </a:r>
            <a:endParaRPr kumimoji="0" lang="en-US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13</Words>
  <Application>Microsoft Office PowerPoint</Application>
  <PresentationFormat>On-screen Show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6</cp:revision>
  <dcterms:created xsi:type="dcterms:W3CDTF">2021-06-20T10:47:41Z</dcterms:created>
  <dcterms:modified xsi:type="dcterms:W3CDTF">2021-06-20T11:24:49Z</dcterms:modified>
</cp:coreProperties>
</file>