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</p:sldIdLst>
  <p:sldSz cx="18288000" cy="18288000"/>
  <p:notesSz cx="6858000" cy="9144000"/>
  <p:defaultTextStyle>
    <a:defPPr>
      <a:defRPr lang="en-US"/>
    </a:defPPr>
    <a:lvl1pPr marL="0" algn="l" defTabSz="20898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44902" algn="l" defTabSz="20898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089804" algn="l" defTabSz="20898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134707" algn="l" defTabSz="20898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179609" algn="l" defTabSz="20898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224511" algn="l" defTabSz="20898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269414" algn="l" defTabSz="20898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314316" algn="l" defTabSz="20898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359219" algn="l" defTabSz="20898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-1656" y="-72"/>
      </p:cViewPr>
      <p:guideLst>
        <p:guide orient="horz" pos="576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5681135"/>
            <a:ext cx="15544800" cy="39200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10363200"/>
            <a:ext cx="12801600" cy="4673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44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89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34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179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224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269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31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3592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1B3CA-2E03-4868-ABB8-238147578892}" type="datetimeFigureOut">
              <a:rPr lang="en-US" smtClean="0"/>
              <a:pPr/>
              <a:t>19-Oct-21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2FF-F450-4F39-9773-7BB99B24B7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1B3CA-2E03-4868-ABB8-238147578892}" type="datetimeFigureOut">
              <a:rPr lang="en-US" smtClean="0"/>
              <a:pPr/>
              <a:t>19-Oct-21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2FF-F450-4F39-9773-7BB99B24B7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732369"/>
            <a:ext cx="4114800" cy="1560406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32369"/>
            <a:ext cx="12039600" cy="156040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1B3CA-2E03-4868-ABB8-238147578892}" type="datetimeFigureOut">
              <a:rPr lang="en-US" smtClean="0"/>
              <a:pPr/>
              <a:t>19-Oct-21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2FF-F450-4F39-9773-7BB99B24B7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1B3CA-2E03-4868-ABB8-238147578892}" type="datetimeFigureOut">
              <a:rPr lang="en-US" smtClean="0"/>
              <a:pPr/>
              <a:t>19-Oct-21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2FF-F450-4F39-9773-7BB99B24B7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11751735"/>
            <a:ext cx="15544800" cy="3632200"/>
          </a:xfrm>
        </p:spPr>
        <p:txBody>
          <a:bodyPr anchor="t"/>
          <a:lstStyle>
            <a:lvl1pPr algn="l">
              <a:defRPr sz="9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7751236"/>
            <a:ext cx="15544800" cy="4000499"/>
          </a:xfrm>
        </p:spPr>
        <p:txBody>
          <a:bodyPr anchor="b"/>
          <a:lstStyle>
            <a:lvl1pPr marL="0" indent="0">
              <a:buNone/>
              <a:defRPr sz="4600">
                <a:solidFill>
                  <a:schemeClr val="tx1">
                    <a:tint val="75000"/>
                  </a:schemeClr>
                </a:solidFill>
              </a:defRPr>
            </a:lvl1pPr>
            <a:lvl2pPr marL="1044902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2pPr>
            <a:lvl3pPr marL="2089804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3pPr>
            <a:lvl4pPr marL="313470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417960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522451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626941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731431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835921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1B3CA-2E03-4868-ABB8-238147578892}" type="datetimeFigureOut">
              <a:rPr lang="en-US" smtClean="0"/>
              <a:pPr/>
              <a:t>19-Oct-21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2FF-F450-4F39-9773-7BB99B24B7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4267201"/>
            <a:ext cx="8077200" cy="12069235"/>
          </a:xfrm>
        </p:spPr>
        <p:txBody>
          <a:bodyPr/>
          <a:lstStyle>
            <a:lvl1pPr>
              <a:defRPr sz="6400"/>
            </a:lvl1pPr>
            <a:lvl2pPr>
              <a:defRPr sz="5500"/>
            </a:lvl2pPr>
            <a:lvl3pPr>
              <a:defRPr sz="4600"/>
            </a:lvl3pPr>
            <a:lvl4pPr>
              <a:defRPr sz="4100"/>
            </a:lvl4pPr>
            <a:lvl5pPr>
              <a:defRPr sz="4100"/>
            </a:lvl5pPr>
            <a:lvl6pPr>
              <a:defRPr sz="4100"/>
            </a:lvl6pPr>
            <a:lvl7pPr>
              <a:defRPr sz="4100"/>
            </a:lvl7pPr>
            <a:lvl8pPr>
              <a:defRPr sz="4100"/>
            </a:lvl8pPr>
            <a:lvl9pPr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4267201"/>
            <a:ext cx="8077200" cy="12069235"/>
          </a:xfrm>
        </p:spPr>
        <p:txBody>
          <a:bodyPr/>
          <a:lstStyle>
            <a:lvl1pPr>
              <a:defRPr sz="6400"/>
            </a:lvl1pPr>
            <a:lvl2pPr>
              <a:defRPr sz="5500"/>
            </a:lvl2pPr>
            <a:lvl3pPr>
              <a:defRPr sz="4600"/>
            </a:lvl3pPr>
            <a:lvl4pPr>
              <a:defRPr sz="4100"/>
            </a:lvl4pPr>
            <a:lvl5pPr>
              <a:defRPr sz="4100"/>
            </a:lvl5pPr>
            <a:lvl6pPr>
              <a:defRPr sz="4100"/>
            </a:lvl6pPr>
            <a:lvl7pPr>
              <a:defRPr sz="4100"/>
            </a:lvl7pPr>
            <a:lvl8pPr>
              <a:defRPr sz="4100"/>
            </a:lvl8pPr>
            <a:lvl9pPr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1B3CA-2E03-4868-ABB8-238147578892}" type="datetimeFigureOut">
              <a:rPr lang="en-US" smtClean="0"/>
              <a:pPr/>
              <a:t>19-Oct-21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2FF-F450-4F39-9773-7BB99B24B7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093635"/>
            <a:ext cx="8080376" cy="1706032"/>
          </a:xfrm>
        </p:spPr>
        <p:txBody>
          <a:bodyPr anchor="b"/>
          <a:lstStyle>
            <a:lvl1pPr marL="0" indent="0">
              <a:buNone/>
              <a:defRPr sz="5500" b="1"/>
            </a:lvl1pPr>
            <a:lvl2pPr marL="1044902" indent="0">
              <a:buNone/>
              <a:defRPr sz="4600" b="1"/>
            </a:lvl2pPr>
            <a:lvl3pPr marL="2089804" indent="0">
              <a:buNone/>
              <a:defRPr sz="4100" b="1"/>
            </a:lvl3pPr>
            <a:lvl4pPr marL="3134707" indent="0">
              <a:buNone/>
              <a:defRPr sz="3700" b="1"/>
            </a:lvl4pPr>
            <a:lvl5pPr marL="4179609" indent="0">
              <a:buNone/>
              <a:defRPr sz="3700" b="1"/>
            </a:lvl5pPr>
            <a:lvl6pPr marL="5224511" indent="0">
              <a:buNone/>
              <a:defRPr sz="3700" b="1"/>
            </a:lvl6pPr>
            <a:lvl7pPr marL="6269414" indent="0">
              <a:buNone/>
              <a:defRPr sz="3700" b="1"/>
            </a:lvl7pPr>
            <a:lvl8pPr marL="7314316" indent="0">
              <a:buNone/>
              <a:defRPr sz="3700" b="1"/>
            </a:lvl8pPr>
            <a:lvl9pPr marL="8359219" indent="0">
              <a:buNone/>
              <a:defRPr sz="3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5799667"/>
            <a:ext cx="8080376" cy="10536768"/>
          </a:xfrm>
        </p:spPr>
        <p:txBody>
          <a:bodyPr/>
          <a:lstStyle>
            <a:lvl1pPr>
              <a:defRPr sz="5500"/>
            </a:lvl1pPr>
            <a:lvl2pPr>
              <a:defRPr sz="4600"/>
            </a:lvl2pPr>
            <a:lvl3pPr>
              <a:defRPr sz="41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2" y="4093635"/>
            <a:ext cx="8083550" cy="1706032"/>
          </a:xfrm>
        </p:spPr>
        <p:txBody>
          <a:bodyPr anchor="b"/>
          <a:lstStyle>
            <a:lvl1pPr marL="0" indent="0">
              <a:buNone/>
              <a:defRPr sz="5500" b="1"/>
            </a:lvl1pPr>
            <a:lvl2pPr marL="1044902" indent="0">
              <a:buNone/>
              <a:defRPr sz="4600" b="1"/>
            </a:lvl2pPr>
            <a:lvl3pPr marL="2089804" indent="0">
              <a:buNone/>
              <a:defRPr sz="4100" b="1"/>
            </a:lvl3pPr>
            <a:lvl4pPr marL="3134707" indent="0">
              <a:buNone/>
              <a:defRPr sz="3700" b="1"/>
            </a:lvl4pPr>
            <a:lvl5pPr marL="4179609" indent="0">
              <a:buNone/>
              <a:defRPr sz="3700" b="1"/>
            </a:lvl5pPr>
            <a:lvl6pPr marL="5224511" indent="0">
              <a:buNone/>
              <a:defRPr sz="3700" b="1"/>
            </a:lvl6pPr>
            <a:lvl7pPr marL="6269414" indent="0">
              <a:buNone/>
              <a:defRPr sz="3700" b="1"/>
            </a:lvl7pPr>
            <a:lvl8pPr marL="7314316" indent="0">
              <a:buNone/>
              <a:defRPr sz="3700" b="1"/>
            </a:lvl8pPr>
            <a:lvl9pPr marL="8359219" indent="0">
              <a:buNone/>
              <a:defRPr sz="3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2" y="5799667"/>
            <a:ext cx="8083550" cy="10536768"/>
          </a:xfrm>
        </p:spPr>
        <p:txBody>
          <a:bodyPr/>
          <a:lstStyle>
            <a:lvl1pPr>
              <a:defRPr sz="5500"/>
            </a:lvl1pPr>
            <a:lvl2pPr>
              <a:defRPr sz="4600"/>
            </a:lvl2pPr>
            <a:lvl3pPr>
              <a:defRPr sz="41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1B3CA-2E03-4868-ABB8-238147578892}" type="datetimeFigureOut">
              <a:rPr lang="en-US" smtClean="0"/>
              <a:pPr/>
              <a:t>19-Oct-21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2FF-F450-4F39-9773-7BB99B24B7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1B3CA-2E03-4868-ABB8-238147578892}" type="datetimeFigureOut">
              <a:rPr lang="en-US" smtClean="0"/>
              <a:pPr/>
              <a:t>19-Oct-21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2FF-F450-4F39-9773-7BB99B24B7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1B3CA-2E03-4868-ABB8-238147578892}" type="datetimeFigureOut">
              <a:rPr lang="en-US" smtClean="0"/>
              <a:pPr/>
              <a:t>19-Oct-21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2FF-F450-4F39-9773-7BB99B24B7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2" y="728133"/>
            <a:ext cx="6016626" cy="30988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728135"/>
            <a:ext cx="10223500" cy="15608301"/>
          </a:xfrm>
        </p:spPr>
        <p:txBody>
          <a:bodyPr/>
          <a:lstStyle>
            <a:lvl1pPr>
              <a:defRPr sz="7300"/>
            </a:lvl1pPr>
            <a:lvl2pPr>
              <a:defRPr sz="6400"/>
            </a:lvl2pPr>
            <a:lvl3pPr>
              <a:defRPr sz="5500"/>
            </a:lvl3pPr>
            <a:lvl4pPr>
              <a:defRPr sz="4600"/>
            </a:lvl4pPr>
            <a:lvl5pPr>
              <a:defRPr sz="4600"/>
            </a:lvl5pPr>
            <a:lvl6pPr>
              <a:defRPr sz="4600"/>
            </a:lvl6pPr>
            <a:lvl7pPr>
              <a:defRPr sz="4600"/>
            </a:lvl7pPr>
            <a:lvl8pPr>
              <a:defRPr sz="4600"/>
            </a:lvl8pPr>
            <a:lvl9pPr>
              <a:defRPr sz="4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2" y="3826935"/>
            <a:ext cx="6016626" cy="12509501"/>
          </a:xfrm>
        </p:spPr>
        <p:txBody>
          <a:bodyPr/>
          <a:lstStyle>
            <a:lvl1pPr marL="0" indent="0">
              <a:buNone/>
              <a:defRPr sz="3200"/>
            </a:lvl1pPr>
            <a:lvl2pPr marL="1044902" indent="0">
              <a:buNone/>
              <a:defRPr sz="2700"/>
            </a:lvl2pPr>
            <a:lvl3pPr marL="2089804" indent="0">
              <a:buNone/>
              <a:defRPr sz="2300"/>
            </a:lvl3pPr>
            <a:lvl4pPr marL="3134707" indent="0">
              <a:buNone/>
              <a:defRPr sz="2100"/>
            </a:lvl4pPr>
            <a:lvl5pPr marL="4179609" indent="0">
              <a:buNone/>
              <a:defRPr sz="2100"/>
            </a:lvl5pPr>
            <a:lvl6pPr marL="5224511" indent="0">
              <a:buNone/>
              <a:defRPr sz="2100"/>
            </a:lvl6pPr>
            <a:lvl7pPr marL="6269414" indent="0">
              <a:buNone/>
              <a:defRPr sz="2100"/>
            </a:lvl7pPr>
            <a:lvl8pPr marL="7314316" indent="0">
              <a:buNone/>
              <a:defRPr sz="2100"/>
            </a:lvl8pPr>
            <a:lvl9pPr marL="8359219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1B3CA-2E03-4868-ABB8-238147578892}" type="datetimeFigureOut">
              <a:rPr lang="en-US" smtClean="0"/>
              <a:pPr/>
              <a:t>19-Oct-21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2FF-F450-4F39-9773-7BB99B24B7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12801600"/>
            <a:ext cx="10972800" cy="1511301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1634067"/>
            <a:ext cx="10972800" cy="10972800"/>
          </a:xfrm>
        </p:spPr>
        <p:txBody>
          <a:bodyPr/>
          <a:lstStyle>
            <a:lvl1pPr marL="0" indent="0">
              <a:buNone/>
              <a:defRPr sz="7300"/>
            </a:lvl1pPr>
            <a:lvl2pPr marL="1044902" indent="0">
              <a:buNone/>
              <a:defRPr sz="6400"/>
            </a:lvl2pPr>
            <a:lvl3pPr marL="2089804" indent="0">
              <a:buNone/>
              <a:defRPr sz="5500"/>
            </a:lvl3pPr>
            <a:lvl4pPr marL="3134707" indent="0">
              <a:buNone/>
              <a:defRPr sz="4600"/>
            </a:lvl4pPr>
            <a:lvl5pPr marL="4179609" indent="0">
              <a:buNone/>
              <a:defRPr sz="4600"/>
            </a:lvl5pPr>
            <a:lvl6pPr marL="5224511" indent="0">
              <a:buNone/>
              <a:defRPr sz="4600"/>
            </a:lvl6pPr>
            <a:lvl7pPr marL="6269414" indent="0">
              <a:buNone/>
              <a:defRPr sz="4600"/>
            </a:lvl7pPr>
            <a:lvl8pPr marL="7314316" indent="0">
              <a:buNone/>
              <a:defRPr sz="4600"/>
            </a:lvl8pPr>
            <a:lvl9pPr marL="8359219" indent="0">
              <a:buNone/>
              <a:defRPr sz="4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14312901"/>
            <a:ext cx="10972800" cy="2146299"/>
          </a:xfrm>
        </p:spPr>
        <p:txBody>
          <a:bodyPr/>
          <a:lstStyle>
            <a:lvl1pPr marL="0" indent="0">
              <a:buNone/>
              <a:defRPr sz="3200"/>
            </a:lvl1pPr>
            <a:lvl2pPr marL="1044902" indent="0">
              <a:buNone/>
              <a:defRPr sz="2700"/>
            </a:lvl2pPr>
            <a:lvl3pPr marL="2089804" indent="0">
              <a:buNone/>
              <a:defRPr sz="2300"/>
            </a:lvl3pPr>
            <a:lvl4pPr marL="3134707" indent="0">
              <a:buNone/>
              <a:defRPr sz="2100"/>
            </a:lvl4pPr>
            <a:lvl5pPr marL="4179609" indent="0">
              <a:buNone/>
              <a:defRPr sz="2100"/>
            </a:lvl5pPr>
            <a:lvl6pPr marL="5224511" indent="0">
              <a:buNone/>
              <a:defRPr sz="2100"/>
            </a:lvl6pPr>
            <a:lvl7pPr marL="6269414" indent="0">
              <a:buNone/>
              <a:defRPr sz="2100"/>
            </a:lvl7pPr>
            <a:lvl8pPr marL="7314316" indent="0">
              <a:buNone/>
              <a:defRPr sz="2100"/>
            </a:lvl8pPr>
            <a:lvl9pPr marL="8359219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1B3CA-2E03-4868-ABB8-238147578892}" type="datetimeFigureOut">
              <a:rPr lang="en-US" smtClean="0"/>
              <a:pPr/>
              <a:t>19-Oct-21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2FF-F450-4F39-9773-7BB99B24B7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732368"/>
            <a:ext cx="16459200" cy="3048000"/>
          </a:xfrm>
          <a:prstGeom prst="rect">
            <a:avLst/>
          </a:prstGeom>
        </p:spPr>
        <p:txBody>
          <a:bodyPr vert="horz" lIns="208980" tIns="104490" rIns="208980" bIns="10449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267201"/>
            <a:ext cx="16459200" cy="12069235"/>
          </a:xfrm>
          <a:prstGeom prst="rect">
            <a:avLst/>
          </a:prstGeom>
        </p:spPr>
        <p:txBody>
          <a:bodyPr vert="horz" lIns="208980" tIns="104490" rIns="208980" bIns="10449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16950268"/>
            <a:ext cx="4267200" cy="973667"/>
          </a:xfrm>
          <a:prstGeom prst="rect">
            <a:avLst/>
          </a:prstGeom>
        </p:spPr>
        <p:txBody>
          <a:bodyPr vert="horz" lIns="208980" tIns="104490" rIns="208980" bIns="104490" rtlCol="0" anchor="ctr"/>
          <a:lstStyle>
            <a:lvl1pPr algn="l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1B3CA-2E03-4868-ABB8-238147578892}" type="datetimeFigureOut">
              <a:rPr lang="en-US" smtClean="0"/>
              <a:pPr/>
              <a:t>19-Oct-21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16950268"/>
            <a:ext cx="5791200" cy="973667"/>
          </a:xfrm>
          <a:prstGeom prst="rect">
            <a:avLst/>
          </a:prstGeom>
        </p:spPr>
        <p:txBody>
          <a:bodyPr vert="horz" lIns="208980" tIns="104490" rIns="208980" bIns="104490" rtlCol="0" anchor="ctr"/>
          <a:lstStyle>
            <a:lvl1pPr algn="ctr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16950268"/>
            <a:ext cx="4267200" cy="973667"/>
          </a:xfrm>
          <a:prstGeom prst="rect">
            <a:avLst/>
          </a:prstGeom>
        </p:spPr>
        <p:txBody>
          <a:bodyPr vert="horz" lIns="208980" tIns="104490" rIns="208980" bIns="104490" rtlCol="0" anchor="ctr"/>
          <a:lstStyle>
            <a:lvl1pPr algn="r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6E2FF-F450-4F39-9773-7BB99B24B7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89804" rtl="0" eaLnBrk="1" latinLnBrk="0" hangingPunct="1">
        <a:spcBef>
          <a:spcPct val="0"/>
        </a:spcBef>
        <a:buNone/>
        <a:defRPr sz="1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83677" indent="-783677" algn="l" defTabSz="2089804" rtl="0" eaLnBrk="1" latinLnBrk="0" hangingPunct="1">
        <a:spcBef>
          <a:spcPct val="20000"/>
        </a:spcBef>
        <a:buFont typeface="Arial" pitchFamily="34" charset="0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1pPr>
      <a:lvl2pPr marL="1697966" indent="-653064" algn="l" defTabSz="2089804" rtl="0" eaLnBrk="1" latinLnBrk="0" hangingPunct="1">
        <a:spcBef>
          <a:spcPct val="20000"/>
        </a:spcBef>
        <a:buFont typeface="Arial" pitchFamily="34" charset="0"/>
        <a:buChar char="–"/>
        <a:defRPr sz="6400" kern="1200">
          <a:solidFill>
            <a:schemeClr val="tx1"/>
          </a:solidFill>
          <a:latin typeface="+mn-lt"/>
          <a:ea typeface="+mn-ea"/>
          <a:cs typeface="+mn-cs"/>
        </a:defRPr>
      </a:lvl2pPr>
      <a:lvl3pPr marL="2612256" indent="-522451" algn="l" defTabSz="2089804" rtl="0" eaLnBrk="1" latinLnBrk="0" hangingPunct="1">
        <a:spcBef>
          <a:spcPct val="20000"/>
        </a:spcBef>
        <a:buFont typeface="Arial" pitchFamily="34" charset="0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158" indent="-522451" algn="l" defTabSz="2089804" rtl="0" eaLnBrk="1" latinLnBrk="0" hangingPunct="1">
        <a:spcBef>
          <a:spcPct val="20000"/>
        </a:spcBef>
        <a:buFont typeface="Arial" pitchFamily="34" charset="0"/>
        <a:buChar char="–"/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02060" indent="-522451" algn="l" defTabSz="2089804" rtl="0" eaLnBrk="1" latinLnBrk="0" hangingPunct="1">
        <a:spcBef>
          <a:spcPct val="20000"/>
        </a:spcBef>
        <a:buFont typeface="Arial" pitchFamily="34" charset="0"/>
        <a:buChar char="»"/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746963" indent="-522451" algn="l" defTabSz="2089804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6791865" indent="-522451" algn="l" defTabSz="2089804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7836768" indent="-522451" algn="l" defTabSz="2089804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8881670" indent="-522451" algn="l" defTabSz="2089804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898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1044902" algn="l" defTabSz="20898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2089804" algn="l" defTabSz="20898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3134707" algn="l" defTabSz="20898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4pPr>
      <a:lvl5pPr marL="4179609" algn="l" defTabSz="20898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5pPr>
      <a:lvl6pPr marL="5224511" algn="l" defTabSz="20898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6pPr>
      <a:lvl7pPr marL="6269414" algn="l" defTabSz="20898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7pPr>
      <a:lvl8pPr marL="7314316" algn="l" defTabSz="20898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8pPr>
      <a:lvl9pPr marL="8359219" algn="l" defTabSz="20898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28575" r="46230" b="23606"/>
          <a:stretch>
            <a:fillRect/>
          </a:stretch>
        </p:blipFill>
        <p:spPr bwMode="auto">
          <a:xfrm>
            <a:off x="-1" y="381000"/>
            <a:ext cx="12768001" cy="815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28" t="29437" r="46885" b="7581"/>
          <a:stretch>
            <a:fillRect/>
          </a:stretch>
        </p:blipFill>
        <p:spPr bwMode="auto">
          <a:xfrm>
            <a:off x="381000" y="8610600"/>
            <a:ext cx="17907000" cy="894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772400" y="0"/>
            <a:ext cx="2819400" cy="7520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i="1" dirty="0" smtClean="0">
                <a:solidFill>
                  <a:schemeClr val="tx1"/>
                </a:solidFill>
                <a:latin typeface="Times New Roman"/>
                <a:ea typeface="Calibri"/>
                <a:cs typeface="Vrinda"/>
              </a:rPr>
              <a:t>Clostridium</a:t>
            </a:r>
            <a:r>
              <a:rPr lang="en-US" sz="3200" b="1" dirty="0" smtClean="0">
                <a:solidFill>
                  <a:schemeClr val="tx1"/>
                </a:solidFill>
                <a:latin typeface="Times New Roman"/>
                <a:ea typeface="Calibri"/>
                <a:cs typeface="Vrinda"/>
              </a:rPr>
              <a:t> sp.</a:t>
            </a:r>
            <a:endParaRPr lang="en-US" sz="3200" dirty="0" smtClean="0">
              <a:solidFill>
                <a:schemeClr val="tx1"/>
              </a:solidFill>
              <a:ea typeface="Calibri"/>
              <a:cs typeface="Vrind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00" t="22453" r="46547" b="24154"/>
          <a:stretch>
            <a:fillRect/>
          </a:stretch>
        </p:blipFill>
        <p:spPr bwMode="auto">
          <a:xfrm>
            <a:off x="0" y="0"/>
            <a:ext cx="14386560" cy="792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t="36994" r="47231" b="7514"/>
          <a:stretch>
            <a:fillRect/>
          </a:stretch>
        </p:blipFill>
        <p:spPr bwMode="auto">
          <a:xfrm>
            <a:off x="253999" y="8153400"/>
            <a:ext cx="17862815" cy="947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7696200" y="0"/>
            <a:ext cx="3527383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Armillaria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solidipes</a:t>
            </a:r>
            <a:endParaRPr kumimoji="0" lang="en-US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21632" r="48949" b="33501"/>
          <a:stretch>
            <a:fillRect/>
          </a:stretch>
        </p:blipFill>
        <p:spPr bwMode="auto">
          <a:xfrm>
            <a:off x="381001" y="0"/>
            <a:ext cx="16078199" cy="906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765" t="46485" r="46861" b="6238"/>
          <a:stretch>
            <a:fillRect/>
          </a:stretch>
        </p:blipFill>
        <p:spPr bwMode="auto">
          <a:xfrm>
            <a:off x="0" y="8763000"/>
            <a:ext cx="18288000" cy="952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938000" y="5080000"/>
            <a:ext cx="5181600" cy="697627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001000" y="0"/>
            <a:ext cx="2895600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Oryzias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latipes</a:t>
            </a:r>
            <a:endParaRPr lang="en-US" sz="3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19300" r="47411" b="32892"/>
          <a:stretch>
            <a:fillRect/>
          </a:stretch>
        </p:blipFill>
        <p:spPr bwMode="auto">
          <a:xfrm>
            <a:off x="609600" y="990600"/>
            <a:ext cx="15621000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617" t="44166" r="46605" b="6868"/>
          <a:stretch>
            <a:fillRect/>
          </a:stretch>
        </p:blipFill>
        <p:spPr bwMode="auto">
          <a:xfrm>
            <a:off x="76200" y="9067800"/>
            <a:ext cx="18288000" cy="922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543800" y="0"/>
            <a:ext cx="3886200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Dasyornis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broadbenti</a:t>
            </a:r>
            <a:endParaRPr lang="en-US" sz="3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22884" r="47785" b="27019"/>
          <a:stretch>
            <a:fillRect/>
          </a:stretch>
        </p:blipFill>
        <p:spPr bwMode="auto">
          <a:xfrm>
            <a:off x="914400" y="1"/>
            <a:ext cx="13182600" cy="8460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l="806" t="33162" r="46936" b="6244"/>
          <a:stretch>
            <a:fillRect/>
          </a:stretch>
        </p:blipFill>
        <p:spPr bwMode="auto">
          <a:xfrm>
            <a:off x="838200" y="8382000"/>
            <a:ext cx="17449800" cy="990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620000" y="2672"/>
            <a:ext cx="2286000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Felis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catus</a:t>
            </a:r>
            <a:endParaRPr kumimoji="0" lang="en-US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12</Words>
  <Application>Microsoft Office PowerPoint</Application>
  <PresentationFormat>Custom</PresentationFormat>
  <Paragraphs>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12</cp:revision>
  <dcterms:created xsi:type="dcterms:W3CDTF">2021-06-15T05:59:23Z</dcterms:created>
  <dcterms:modified xsi:type="dcterms:W3CDTF">2021-10-19T04:02:28Z</dcterms:modified>
</cp:coreProperties>
</file>