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926" y="-90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40568"/>
            <a:ext cx="77724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0"/>
            <a:ext cx="64008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88951"/>
            <a:ext cx="2057400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88951"/>
            <a:ext cx="601980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875867"/>
            <a:ext cx="77724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75618"/>
            <a:ext cx="77724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44800"/>
            <a:ext cx="4038600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844800"/>
            <a:ext cx="4038600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6184"/>
            <a:ext cx="82296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46817"/>
            <a:ext cx="4040188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99833"/>
            <a:ext cx="4040188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046817"/>
            <a:ext cx="4041775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899833"/>
            <a:ext cx="4041775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64067"/>
            <a:ext cx="3008313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64067"/>
            <a:ext cx="5111750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913467"/>
            <a:ext cx="3008313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6400800"/>
            <a:ext cx="54864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17033"/>
            <a:ext cx="54864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7156451"/>
            <a:ext cx="54864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66184"/>
            <a:ext cx="82296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33601"/>
            <a:ext cx="82296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8475134"/>
            <a:ext cx="2133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A19CE-DFC3-4778-A8D4-9AAC30E06B0F}" type="datetimeFigureOut">
              <a:rPr lang="en-US" smtClean="0"/>
              <a:pPr/>
              <a:t>10-Jul-21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8475134"/>
            <a:ext cx="2895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8475134"/>
            <a:ext cx="2133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48EE1-DE21-4812-AB95-A37137E71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Methylation\Results\String\string_bacteria.png"/>
          <p:cNvPicPr>
            <a:picLocks noChangeAspect="1" noChangeArrowheads="1"/>
          </p:cNvPicPr>
          <p:nvPr/>
        </p:nvPicPr>
        <p:blipFill>
          <a:blip r:embed="rId2" cstate="print"/>
          <a:srcRect l="19549" t="1349" r="19200" b="169"/>
          <a:stretch>
            <a:fillRect/>
          </a:stretch>
        </p:blipFill>
        <p:spPr bwMode="auto">
          <a:xfrm>
            <a:off x="559496" y="1219200"/>
            <a:ext cx="7670104" cy="73131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6934200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Result of STRING analysis of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Clostridium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sp.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enzyme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Methylation\Results\String\string_fungi.png"/>
          <p:cNvPicPr>
            <a:picLocks noChangeAspect="1" noChangeArrowheads="1"/>
          </p:cNvPicPr>
          <p:nvPr/>
        </p:nvPicPr>
        <p:blipFill>
          <a:blip r:embed="rId2" cstate="print"/>
          <a:srcRect l="31551" t="-131" r="26189" b="-2219"/>
          <a:stretch>
            <a:fillRect/>
          </a:stretch>
        </p:blipFill>
        <p:spPr bwMode="auto">
          <a:xfrm>
            <a:off x="609600" y="1219200"/>
            <a:ext cx="7868816" cy="7010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7620000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Result of STRING analysis of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Armillaria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solidipes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enzyme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Methylation\Results\String\string_fishes.png"/>
          <p:cNvPicPr>
            <a:picLocks noChangeAspect="1" noChangeArrowheads="1"/>
          </p:cNvPicPr>
          <p:nvPr/>
        </p:nvPicPr>
        <p:blipFill>
          <a:blip r:embed="rId2" cstate="print"/>
          <a:srcRect l="26154" t="-1289" r="13077" b="1698"/>
          <a:stretch>
            <a:fillRect/>
          </a:stretch>
        </p:blipFill>
        <p:spPr bwMode="auto">
          <a:xfrm>
            <a:off x="843973" y="1066800"/>
            <a:ext cx="8300027" cy="6934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6858000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Result of STRING analysis of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Oryzias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latipes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enzyme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Methylation\Results\String\string_Bird.png"/>
          <p:cNvPicPr>
            <a:picLocks noChangeAspect="1" noChangeArrowheads="1"/>
          </p:cNvPicPr>
          <p:nvPr/>
        </p:nvPicPr>
        <p:blipFill>
          <a:blip r:embed="rId2" cstate="print"/>
          <a:srcRect l="21538" t="2551" r="10000" b="-3571"/>
          <a:stretch>
            <a:fillRect/>
          </a:stretch>
        </p:blipFill>
        <p:spPr bwMode="auto">
          <a:xfrm>
            <a:off x="457200" y="1295400"/>
            <a:ext cx="8346210" cy="618932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7620000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Result of STRING analysis of </a:t>
            </a:r>
            <a:r>
              <a:rPr lang="en-US" sz="2400" i="1" dirty="0" err="1" smtClean="0">
                <a:latin typeface="Times New Roman"/>
                <a:ea typeface="Calibri"/>
                <a:cs typeface="Vrinda"/>
              </a:rPr>
              <a:t>Dasyornis</a:t>
            </a:r>
            <a:r>
              <a:rPr lang="en-US" sz="2400" i="1" dirty="0" smtClean="0">
                <a:latin typeface="Times New Roman"/>
                <a:ea typeface="Calibri"/>
                <a:cs typeface="Vrinda"/>
              </a:rPr>
              <a:t> </a:t>
            </a:r>
            <a:r>
              <a:rPr lang="en-US" sz="2400" i="1" dirty="0" err="1" smtClean="0">
                <a:latin typeface="Times New Roman"/>
                <a:ea typeface="Calibri"/>
                <a:cs typeface="Vrinda"/>
              </a:rPr>
              <a:t>broadbenti</a:t>
            </a:r>
            <a:r>
              <a:rPr lang="en-US" sz="2000" i="1" dirty="0" smtClean="0">
                <a:ea typeface="Calibri"/>
                <a:cs typeface="Vrinda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enzyme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Methylation\Results\String\string_mammal.png"/>
          <p:cNvPicPr>
            <a:picLocks noChangeAspect="1" noChangeArrowheads="1"/>
          </p:cNvPicPr>
          <p:nvPr/>
        </p:nvPicPr>
        <p:blipFill>
          <a:blip r:embed="rId2" cstate="print"/>
          <a:srcRect l="19231" t="1624" r="16154" b="5629"/>
          <a:stretch>
            <a:fillRect/>
          </a:stretch>
        </p:blipFill>
        <p:spPr bwMode="auto">
          <a:xfrm>
            <a:off x="685800" y="987879"/>
            <a:ext cx="8073886" cy="663212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6324600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Result of STRING analysis of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Felis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catus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enzyme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41</Words>
  <Application>Microsoft Office PowerPoint</Application>
  <PresentationFormat>Custom</PresentationFormat>
  <Paragraphs>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9</cp:revision>
  <dcterms:created xsi:type="dcterms:W3CDTF">2021-07-07T13:56:45Z</dcterms:created>
  <dcterms:modified xsi:type="dcterms:W3CDTF">2021-07-10T03:52:05Z</dcterms:modified>
</cp:coreProperties>
</file>