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9144000"/>
  <p:notesSz cx="6858000" cy="9144000"/>
  <p:defaultTextStyle>
    <a:defPPr>
      <a:defRPr lang="en-US"/>
    </a:defPPr>
    <a:lvl1pPr marL="0" algn="l" defTabSz="104502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2511" algn="l" defTabSz="104502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5022" algn="l" defTabSz="104502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7533" algn="l" defTabSz="104502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90044" algn="l" defTabSz="104502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12555" algn="l" defTabSz="104502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35066" algn="l" defTabSz="104502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7577" algn="l" defTabSz="104502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80088" algn="l" defTabSz="104502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926" y="-90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40568"/>
            <a:ext cx="7772400" cy="196003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81600"/>
            <a:ext cx="64008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2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5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7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90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12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350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80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66185"/>
            <a:ext cx="2057400" cy="780203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66185"/>
            <a:ext cx="6019800" cy="78020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875868"/>
            <a:ext cx="7772400" cy="1816100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75618"/>
            <a:ext cx="7772400" cy="2000250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251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502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567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900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125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350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75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800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4038600" cy="603461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1"/>
            <a:ext cx="4038600" cy="603461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46818"/>
            <a:ext cx="4040188" cy="853016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2511" indent="0">
              <a:buNone/>
              <a:defRPr sz="2300" b="1"/>
            </a:lvl2pPr>
            <a:lvl3pPr marL="1045022" indent="0">
              <a:buNone/>
              <a:defRPr sz="2100" b="1"/>
            </a:lvl3pPr>
            <a:lvl4pPr marL="1567533" indent="0">
              <a:buNone/>
              <a:defRPr sz="1900" b="1"/>
            </a:lvl4pPr>
            <a:lvl5pPr marL="2090044" indent="0">
              <a:buNone/>
              <a:defRPr sz="1900" b="1"/>
            </a:lvl5pPr>
            <a:lvl6pPr marL="2612555" indent="0">
              <a:buNone/>
              <a:defRPr sz="1900" b="1"/>
            </a:lvl6pPr>
            <a:lvl7pPr marL="3135066" indent="0">
              <a:buNone/>
              <a:defRPr sz="1900" b="1"/>
            </a:lvl7pPr>
            <a:lvl8pPr marL="3657577" indent="0">
              <a:buNone/>
              <a:defRPr sz="1900" b="1"/>
            </a:lvl8pPr>
            <a:lvl9pPr marL="4180088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99834"/>
            <a:ext cx="4040188" cy="5268384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046818"/>
            <a:ext cx="4041775" cy="853016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2511" indent="0">
              <a:buNone/>
              <a:defRPr sz="2300" b="1"/>
            </a:lvl2pPr>
            <a:lvl3pPr marL="1045022" indent="0">
              <a:buNone/>
              <a:defRPr sz="2100" b="1"/>
            </a:lvl3pPr>
            <a:lvl4pPr marL="1567533" indent="0">
              <a:buNone/>
              <a:defRPr sz="1900" b="1"/>
            </a:lvl4pPr>
            <a:lvl5pPr marL="2090044" indent="0">
              <a:buNone/>
              <a:defRPr sz="1900" b="1"/>
            </a:lvl5pPr>
            <a:lvl6pPr marL="2612555" indent="0">
              <a:buNone/>
              <a:defRPr sz="1900" b="1"/>
            </a:lvl6pPr>
            <a:lvl7pPr marL="3135066" indent="0">
              <a:buNone/>
              <a:defRPr sz="1900" b="1"/>
            </a:lvl7pPr>
            <a:lvl8pPr marL="3657577" indent="0">
              <a:buNone/>
              <a:defRPr sz="1900" b="1"/>
            </a:lvl8pPr>
            <a:lvl9pPr marL="4180088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899834"/>
            <a:ext cx="4041775" cy="5268384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64067"/>
            <a:ext cx="3008313" cy="154940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64068"/>
            <a:ext cx="5111750" cy="780415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913468"/>
            <a:ext cx="3008313" cy="6254751"/>
          </a:xfrm>
        </p:spPr>
        <p:txBody>
          <a:bodyPr/>
          <a:lstStyle>
            <a:lvl1pPr marL="0" indent="0">
              <a:buNone/>
              <a:defRPr sz="1600"/>
            </a:lvl1pPr>
            <a:lvl2pPr marL="522511" indent="0">
              <a:buNone/>
              <a:defRPr sz="1400"/>
            </a:lvl2pPr>
            <a:lvl3pPr marL="1045022" indent="0">
              <a:buNone/>
              <a:defRPr sz="1200"/>
            </a:lvl3pPr>
            <a:lvl4pPr marL="1567533" indent="0">
              <a:buNone/>
              <a:defRPr sz="1100"/>
            </a:lvl4pPr>
            <a:lvl5pPr marL="2090044" indent="0">
              <a:buNone/>
              <a:defRPr sz="1100"/>
            </a:lvl5pPr>
            <a:lvl6pPr marL="2612555" indent="0">
              <a:buNone/>
              <a:defRPr sz="1100"/>
            </a:lvl6pPr>
            <a:lvl7pPr marL="3135066" indent="0">
              <a:buNone/>
              <a:defRPr sz="1100"/>
            </a:lvl7pPr>
            <a:lvl8pPr marL="3657577" indent="0">
              <a:buNone/>
              <a:defRPr sz="1100"/>
            </a:lvl8pPr>
            <a:lvl9pPr marL="4180088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6400800"/>
            <a:ext cx="5486400" cy="75565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17034"/>
            <a:ext cx="5486400" cy="5486400"/>
          </a:xfrm>
        </p:spPr>
        <p:txBody>
          <a:bodyPr/>
          <a:lstStyle>
            <a:lvl1pPr marL="0" indent="0">
              <a:buNone/>
              <a:defRPr sz="3700"/>
            </a:lvl1pPr>
            <a:lvl2pPr marL="522511" indent="0">
              <a:buNone/>
              <a:defRPr sz="3200"/>
            </a:lvl2pPr>
            <a:lvl3pPr marL="1045022" indent="0">
              <a:buNone/>
              <a:defRPr sz="2800"/>
            </a:lvl3pPr>
            <a:lvl4pPr marL="1567533" indent="0">
              <a:buNone/>
              <a:defRPr sz="2300"/>
            </a:lvl4pPr>
            <a:lvl5pPr marL="2090044" indent="0">
              <a:buNone/>
              <a:defRPr sz="2300"/>
            </a:lvl5pPr>
            <a:lvl6pPr marL="2612555" indent="0">
              <a:buNone/>
              <a:defRPr sz="2300"/>
            </a:lvl6pPr>
            <a:lvl7pPr marL="3135066" indent="0">
              <a:buNone/>
              <a:defRPr sz="2300"/>
            </a:lvl7pPr>
            <a:lvl8pPr marL="3657577" indent="0">
              <a:buNone/>
              <a:defRPr sz="2300"/>
            </a:lvl8pPr>
            <a:lvl9pPr marL="4180088" indent="0">
              <a:buNone/>
              <a:defRPr sz="2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7156451"/>
            <a:ext cx="5486400" cy="1073150"/>
          </a:xfrm>
        </p:spPr>
        <p:txBody>
          <a:bodyPr/>
          <a:lstStyle>
            <a:lvl1pPr marL="0" indent="0">
              <a:buNone/>
              <a:defRPr sz="1600"/>
            </a:lvl1pPr>
            <a:lvl2pPr marL="522511" indent="0">
              <a:buNone/>
              <a:defRPr sz="1400"/>
            </a:lvl2pPr>
            <a:lvl3pPr marL="1045022" indent="0">
              <a:buNone/>
              <a:defRPr sz="1200"/>
            </a:lvl3pPr>
            <a:lvl4pPr marL="1567533" indent="0">
              <a:buNone/>
              <a:defRPr sz="1100"/>
            </a:lvl4pPr>
            <a:lvl5pPr marL="2090044" indent="0">
              <a:buNone/>
              <a:defRPr sz="1100"/>
            </a:lvl5pPr>
            <a:lvl6pPr marL="2612555" indent="0">
              <a:buNone/>
              <a:defRPr sz="1100"/>
            </a:lvl6pPr>
            <a:lvl7pPr marL="3135066" indent="0">
              <a:buNone/>
              <a:defRPr sz="1100"/>
            </a:lvl7pPr>
            <a:lvl8pPr marL="3657577" indent="0">
              <a:buNone/>
              <a:defRPr sz="1100"/>
            </a:lvl8pPr>
            <a:lvl9pPr marL="4180088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66184"/>
            <a:ext cx="8229600" cy="1524000"/>
          </a:xfrm>
          <a:prstGeom prst="rect">
            <a:avLst/>
          </a:prstGeom>
        </p:spPr>
        <p:txBody>
          <a:bodyPr vert="horz" lIns="104502" tIns="52251" rIns="104502" bIns="5225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33601"/>
            <a:ext cx="8229600" cy="6034618"/>
          </a:xfrm>
          <a:prstGeom prst="rect">
            <a:avLst/>
          </a:prstGeom>
        </p:spPr>
        <p:txBody>
          <a:bodyPr vert="horz" lIns="104502" tIns="52251" rIns="104502" bIns="5225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8475134"/>
            <a:ext cx="2133600" cy="486834"/>
          </a:xfrm>
          <a:prstGeom prst="rect">
            <a:avLst/>
          </a:prstGeom>
        </p:spPr>
        <p:txBody>
          <a:bodyPr vert="horz" lIns="104502" tIns="52251" rIns="104502" bIns="5225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24-Jun-21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8475134"/>
            <a:ext cx="2895600" cy="486834"/>
          </a:xfrm>
          <a:prstGeom prst="rect">
            <a:avLst/>
          </a:prstGeom>
        </p:spPr>
        <p:txBody>
          <a:bodyPr vert="horz" lIns="104502" tIns="52251" rIns="104502" bIns="5225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8475134"/>
            <a:ext cx="2133600" cy="486834"/>
          </a:xfrm>
          <a:prstGeom prst="rect">
            <a:avLst/>
          </a:prstGeom>
        </p:spPr>
        <p:txBody>
          <a:bodyPr vert="horz" lIns="104502" tIns="52251" rIns="104502" bIns="5225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5022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884" indent="-391884" algn="l" defTabSz="104502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9081" indent="-326570" algn="l" defTabSz="1045022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78" indent="-261256" algn="l" defTabSz="104502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89" indent="-261256" algn="l" defTabSz="1045022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51300" indent="-261256" algn="l" defTabSz="1045022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73811" indent="-261256" algn="l" defTabSz="10450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96322" indent="-261256" algn="l" defTabSz="10450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8833" indent="-261256" algn="l" defTabSz="10450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41344" indent="-261256" algn="l" defTabSz="10450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50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2511" algn="l" defTabSz="10450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5022" algn="l" defTabSz="10450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7533" algn="l" defTabSz="10450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90044" algn="l" defTabSz="10450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12555" algn="l" defTabSz="10450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35066" algn="l" defTabSz="10450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7577" algn="l" defTabSz="10450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80088" algn="l" defTabSz="10450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wnloads\bacteria alignment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304800"/>
            <a:ext cx="4267200" cy="8839200"/>
          </a:xfrm>
          <a:prstGeom prst="rect">
            <a:avLst/>
          </a:prstGeom>
          <a:noFill/>
        </p:spPr>
      </p:pic>
      <p:pic>
        <p:nvPicPr>
          <p:cNvPr id="1027" name="Picture 3" descr="C:\Users\admin\Downloads\fungi alignment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228600"/>
            <a:ext cx="4419600" cy="845435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66800" y="0"/>
            <a:ext cx="2590800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Clostridium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sp.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62600" y="0"/>
            <a:ext cx="3124200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Armillaria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/>
                <a:ea typeface="Calibri"/>
              </a:rPr>
              <a:t>solidipes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ownloads\fish alignment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304800"/>
            <a:ext cx="4305300" cy="8839200"/>
          </a:xfrm>
          <a:prstGeom prst="rect">
            <a:avLst/>
          </a:prstGeom>
          <a:noFill/>
        </p:spPr>
      </p:pic>
      <p:pic>
        <p:nvPicPr>
          <p:cNvPr id="2051" name="Picture 3" descr="C:\Users\admin\Downloads\bird alignment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495300"/>
            <a:ext cx="4648200" cy="859912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66800" y="0"/>
            <a:ext cx="2590800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Oryzias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latipes</a:t>
            </a:r>
            <a:endParaRPr lang="en-US" sz="2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1600" y="0"/>
            <a:ext cx="3505200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Dasyornis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broadbenti</a:t>
            </a:r>
            <a:endParaRPr lang="en-US" sz="2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ownloads\mammals alignment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457200"/>
            <a:ext cx="5219700" cy="842720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657600" y="0"/>
            <a:ext cx="2362200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Felis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catus</a:t>
            </a:r>
            <a:endParaRPr lang="en-US" sz="2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</Words>
  <Application>Microsoft Office PowerPoint</Application>
  <PresentationFormat>Custom</PresentationFormat>
  <Paragraphs>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Ashutosh.</dc:creator>
  <cp:lastModifiedBy>admin</cp:lastModifiedBy>
  <cp:revision>2</cp:revision>
  <dcterms:created xsi:type="dcterms:W3CDTF">2006-08-16T00:00:00Z</dcterms:created>
  <dcterms:modified xsi:type="dcterms:W3CDTF">2021-06-24T04:55:54Z</dcterms:modified>
</cp:coreProperties>
</file>