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456" r:id="rId2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Libin Wang" initials="LW" lastIdx="1" clrIdx="0">
    <p:extLst/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C37F5"/>
    <a:srgbClr val="595959"/>
    <a:srgbClr val="C00000"/>
    <a:srgbClr val="2C251B"/>
    <a:srgbClr val="262219"/>
    <a:srgbClr val="FCFDF5"/>
    <a:srgbClr val="573EEE"/>
    <a:srgbClr val="E7E6E6"/>
    <a:srgbClr val="FFE1E1"/>
    <a:srgbClr val="FF696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107" autoAdjust="0"/>
    <p:restoredTop sz="93826" autoAdjust="0"/>
  </p:normalViewPr>
  <p:slideViewPr>
    <p:cSldViewPr snapToGrid="0" showGuides="1">
      <p:cViewPr>
        <p:scale>
          <a:sx n="123" d="100"/>
          <a:sy n="123" d="100"/>
        </p:scale>
        <p:origin x="-168" y="-4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notesMaster" Target="notesMasters/notesMaster1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commentAuthors" Target="commentAuthor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EDC98CC-2AF8-4FD9-9E7C-A0C24A633DA4}" type="datetimeFigureOut">
              <a:rPr lang="zh-CN" altLang="en-US" smtClean="0"/>
              <a:t>2024/1/22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26B2C4D-6130-4C66-A9EA-5780B903FB2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1692491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xmlns="" id="{DD041859-A63D-D772-A264-D8268EED4E0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>
            <a:extLst>
              <a:ext uri="{FF2B5EF4-FFF2-40B4-BE49-F238E27FC236}">
                <a16:creationId xmlns:a16="http://schemas.microsoft.com/office/drawing/2014/main" xmlns="" id="{6CCCB1A6-1850-A204-EFC8-935362ED362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xmlns="" id="{6E6D255A-D39E-1B89-DA22-0D857B19CC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6801D1-A769-4FF9-8B1F-C934BB211919}" type="datetimeFigureOut">
              <a:rPr lang="zh-CN" altLang="en-US" smtClean="0"/>
              <a:t>2024/1/22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xmlns="" id="{6B4B678B-4D53-0E79-94FE-D89F62B87C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xmlns="" id="{135BB68D-1861-C39F-CD55-5EAF6F2741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C939AC-6454-4A94-8CA2-BC1E2FD9C21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3903169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xmlns="" id="{68F29EE3-B57C-5B3E-B03F-A49145BD01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xmlns="" id="{7DA8F29E-75A5-C7EF-8C94-DD2E429D427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xmlns="" id="{383F43F0-2694-FF88-78ED-A4F8616770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6801D1-A769-4FF9-8B1F-C934BB211919}" type="datetimeFigureOut">
              <a:rPr lang="zh-CN" altLang="en-US" smtClean="0"/>
              <a:t>2024/1/22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xmlns="" id="{FC0A3F80-0733-EAFF-5BBC-4C2B8EAEBA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xmlns="" id="{7160031D-F379-50CF-D5CF-627155DD17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C939AC-6454-4A94-8CA2-BC1E2FD9C21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0936595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xmlns="" id="{809319F5-5DA5-9777-E5F7-92F893FD99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xmlns="" id="{58BA2A9E-22C3-625A-E97D-6DA5C6DA8B8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xmlns="" id="{E5D09C20-3367-D648-05B2-5630C80C66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6801D1-A769-4FF9-8B1F-C934BB211919}" type="datetimeFigureOut">
              <a:rPr lang="zh-CN" altLang="en-US" smtClean="0"/>
              <a:t>2024/1/22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xmlns="" id="{71AAA057-182E-2F17-1686-1627B967DE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xmlns="" id="{6E8B3F7B-D124-9E9F-650C-AD66A59395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C939AC-6454-4A94-8CA2-BC1E2FD9C21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5262148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xmlns="" id="{55C0D69B-0AF0-4823-0B0C-FCA6F3062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xmlns="" id="{7A45F1B8-6FA9-F24E-A7B8-E672AF894C1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xmlns="" id="{5C4F2021-F9B3-6ECB-D948-7D2A1DD6D6A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xmlns="" id="{4ABB24F3-5725-87D6-E596-B25563D2ED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6801D1-A769-4FF9-8B1F-C934BB211919}" type="datetimeFigureOut">
              <a:rPr lang="zh-CN" altLang="en-US" smtClean="0"/>
              <a:t>2024/1/22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xmlns="" id="{AEE97705-2118-3264-0F31-A80E7A21E0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xmlns="" id="{21FBD48A-BC60-93F4-E65C-6C560EF6D9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C939AC-6454-4A94-8CA2-BC1E2FD9C21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2393660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xmlns="" id="{8A0053EA-AE41-F280-5C1C-352EAD13F6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xmlns="" id="{B02D215F-4217-D2B2-022B-B79132450C9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xmlns="" id="{85ED1F03-6DE3-5E96-B4A1-F0B5B9244D8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文本占位符 4">
            <a:extLst>
              <a:ext uri="{FF2B5EF4-FFF2-40B4-BE49-F238E27FC236}">
                <a16:creationId xmlns:a16="http://schemas.microsoft.com/office/drawing/2014/main" xmlns="" id="{89E9A00A-1253-B556-C711-90E0D9CD178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>
            <a:extLst>
              <a:ext uri="{FF2B5EF4-FFF2-40B4-BE49-F238E27FC236}">
                <a16:creationId xmlns:a16="http://schemas.microsoft.com/office/drawing/2014/main" xmlns="" id="{87B20BFC-6726-7EA4-45C1-001E7CA1064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7" name="日期占位符 6">
            <a:extLst>
              <a:ext uri="{FF2B5EF4-FFF2-40B4-BE49-F238E27FC236}">
                <a16:creationId xmlns:a16="http://schemas.microsoft.com/office/drawing/2014/main" xmlns="" id="{2C2CAF60-8F40-32A4-068A-474CDBD8D8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6801D1-A769-4FF9-8B1F-C934BB211919}" type="datetimeFigureOut">
              <a:rPr lang="zh-CN" altLang="en-US" smtClean="0"/>
              <a:t>2024/1/22</a:t>
            </a:fld>
            <a:endParaRPr lang="zh-CN" altLang="en-US"/>
          </a:p>
        </p:txBody>
      </p:sp>
      <p:sp>
        <p:nvSpPr>
          <p:cNvPr id="8" name="页脚占位符 7">
            <a:extLst>
              <a:ext uri="{FF2B5EF4-FFF2-40B4-BE49-F238E27FC236}">
                <a16:creationId xmlns:a16="http://schemas.microsoft.com/office/drawing/2014/main" xmlns="" id="{842D5F02-0794-D1BA-6054-4EADCC5C51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>
            <a:extLst>
              <a:ext uri="{FF2B5EF4-FFF2-40B4-BE49-F238E27FC236}">
                <a16:creationId xmlns:a16="http://schemas.microsoft.com/office/drawing/2014/main" xmlns="" id="{55106776-BCBE-0D05-FFC8-6CEDF17077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C939AC-6454-4A94-8CA2-BC1E2FD9C21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430641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xmlns="" id="{EB0CD0A0-B730-A5E5-3AF9-DA822D14CB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xmlns="" id="{2D9C14C3-5393-947A-81BD-9E40267E62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6801D1-A769-4FF9-8B1F-C934BB211919}" type="datetimeFigureOut">
              <a:rPr lang="zh-CN" altLang="en-US" smtClean="0"/>
              <a:t>2024/1/22</a:t>
            </a:fld>
            <a:endParaRPr lang="zh-CN" altLang="en-US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xmlns="" id="{6D4FB42A-A748-F389-4177-012B41EF73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xmlns="" id="{44C4E2B1-EE5D-47F8-C366-BC6F5CAE1A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C939AC-6454-4A94-8CA2-BC1E2FD9C21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7755200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>
            <a:extLst>
              <a:ext uri="{FF2B5EF4-FFF2-40B4-BE49-F238E27FC236}">
                <a16:creationId xmlns:a16="http://schemas.microsoft.com/office/drawing/2014/main" xmlns="" id="{2AC2C951-38E1-7D03-02A6-D3C4F66E08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6801D1-A769-4FF9-8B1F-C934BB211919}" type="datetimeFigureOut">
              <a:rPr lang="zh-CN" altLang="en-US" smtClean="0"/>
              <a:t>2024/1/22</a:t>
            </a:fld>
            <a:endParaRPr lang="zh-CN" altLang="en-US"/>
          </a:p>
        </p:txBody>
      </p:sp>
      <p:sp>
        <p:nvSpPr>
          <p:cNvPr id="3" name="页脚占位符 2">
            <a:extLst>
              <a:ext uri="{FF2B5EF4-FFF2-40B4-BE49-F238E27FC236}">
                <a16:creationId xmlns:a16="http://schemas.microsoft.com/office/drawing/2014/main" xmlns="" id="{669157E7-65B4-C99E-8A5D-3966C32CDD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xmlns="" id="{7F0F7DD2-8152-32C2-A0B8-0A471C87BC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C939AC-6454-4A94-8CA2-BC1E2FD9C21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7348555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xmlns="" id="{0F4A0391-7DA4-1AA4-024D-DF0ABD1231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xmlns="" id="{A4B7E594-C022-3DF4-D8BC-13F5A4FBEDF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xmlns="" id="{B9405772-C60A-77FF-AA27-5EBF564EDAA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xmlns="" id="{078505BA-4623-0389-1BBF-160FA8F701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6801D1-A769-4FF9-8B1F-C934BB211919}" type="datetimeFigureOut">
              <a:rPr lang="zh-CN" altLang="en-US" smtClean="0"/>
              <a:t>2024/1/22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xmlns="" id="{7151683F-751B-19E4-C89D-7D64AB2BA4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xmlns="" id="{CAB07C7A-955A-F336-9011-6471032A99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C939AC-6454-4A94-8CA2-BC1E2FD9C21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0821975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xmlns="" id="{FC2DF8BB-3530-80BF-3D66-33BB2E525F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>
            <a:extLst>
              <a:ext uri="{FF2B5EF4-FFF2-40B4-BE49-F238E27FC236}">
                <a16:creationId xmlns:a16="http://schemas.microsoft.com/office/drawing/2014/main" xmlns="" id="{F79EC588-70BA-CF47-0B47-C04ED16DDA7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xmlns="" id="{F360A111-2847-A058-9B2F-7470F593D1C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xmlns="" id="{87929C5E-750D-3298-7420-F93DF6CE68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6801D1-A769-4FF9-8B1F-C934BB211919}" type="datetimeFigureOut">
              <a:rPr lang="zh-CN" altLang="en-US" smtClean="0"/>
              <a:t>2024/1/22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xmlns="" id="{0F35BD6E-F04D-8DA7-09D5-59A32A9543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xmlns="" id="{C952210B-FD69-EA75-EE82-F54B33E3E8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C939AC-6454-4A94-8CA2-BC1E2FD9C21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6013734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xmlns="" id="{3BC58309-37E9-1FA2-1B15-848BA59532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xmlns="" id="{67F40BB7-8014-3649-D669-7DC7C0F4F18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xmlns="" id="{D0CA863B-B0B0-A8AE-B6C6-211D398A1A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6801D1-A769-4FF9-8B1F-C934BB211919}" type="datetimeFigureOut">
              <a:rPr lang="zh-CN" altLang="en-US" smtClean="0"/>
              <a:t>2024/1/22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xmlns="" id="{ADA641A1-65C2-AC4B-AA6D-4CC2A6F159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xmlns="" id="{4FF6CADC-D53C-BBEF-A153-069C3F45CB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C939AC-6454-4A94-8CA2-BC1E2FD9C21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4165174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>
            <a:extLst>
              <a:ext uri="{FF2B5EF4-FFF2-40B4-BE49-F238E27FC236}">
                <a16:creationId xmlns:a16="http://schemas.microsoft.com/office/drawing/2014/main" xmlns="" id="{49F0F66F-44D4-93F8-08CE-6060D460B66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xmlns="" id="{975C86ED-E11C-8312-1A8B-3015B5557DC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xmlns="" id="{A42627D1-5E73-95CF-1A8F-4CA5189064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6801D1-A769-4FF9-8B1F-C934BB211919}" type="datetimeFigureOut">
              <a:rPr lang="zh-CN" altLang="en-US" smtClean="0"/>
              <a:t>2024/1/22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xmlns="" id="{B4EF8AB0-7893-F50A-DFE5-D548AFEA10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xmlns="" id="{0C3F96BB-937C-9DA4-34DA-F6D0E31908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C939AC-6454-4A94-8CA2-BC1E2FD9C21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9232298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>
            <a:extLst>
              <a:ext uri="{FF2B5EF4-FFF2-40B4-BE49-F238E27FC236}">
                <a16:creationId xmlns:a16="http://schemas.microsoft.com/office/drawing/2014/main" xmlns="" id="{8BFED5CF-2DF1-DD15-5CE9-056C188408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xmlns="" id="{513C1FD7-0222-4016-BDC5-A8233C651EE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xmlns="" id="{91CDB123-0A5E-D472-0340-78BF53820BC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96801D1-A769-4FF9-8B1F-C934BB211919}" type="datetimeFigureOut">
              <a:rPr lang="zh-CN" altLang="en-US" smtClean="0"/>
              <a:t>2024/1/22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xmlns="" id="{81524D42-5138-E142-973C-A7CCDEE0E37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xmlns="" id="{91940A24-1140-DA84-5533-9A882C3BDF2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2C939AC-6454-4A94-8CA2-BC1E2FD9C21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331960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image" Target="../media/image3.gi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矩形 11">
            <a:extLst>
              <a:ext uri="{FF2B5EF4-FFF2-40B4-BE49-F238E27FC236}">
                <a16:creationId xmlns:a16="http://schemas.microsoft.com/office/drawing/2014/main" xmlns="" id="{74E09673-A5AD-BB22-B457-83EBF0C331AF}"/>
              </a:ext>
            </a:extLst>
          </p:cNvPr>
          <p:cNvSpPr/>
          <p:nvPr/>
        </p:nvSpPr>
        <p:spPr>
          <a:xfrm>
            <a:off x="2228456" y="1117600"/>
            <a:ext cx="8182369" cy="2527300"/>
          </a:xfrm>
          <a:prstGeom prst="rect">
            <a:avLst/>
          </a:prstGeom>
          <a:solidFill>
            <a:srgbClr val="FFFF00"/>
          </a:solidFill>
          <a:ln w="190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900" dirty="0"/>
          </a:p>
        </p:txBody>
      </p:sp>
      <p:sp>
        <p:nvSpPr>
          <p:cNvPr id="13" name="矩形 12">
            <a:extLst>
              <a:ext uri="{FF2B5EF4-FFF2-40B4-BE49-F238E27FC236}">
                <a16:creationId xmlns:a16="http://schemas.microsoft.com/office/drawing/2014/main" xmlns="" id="{3AF8D209-F5CE-9978-1F93-BCA841473AF9}"/>
              </a:ext>
            </a:extLst>
          </p:cNvPr>
          <p:cNvSpPr/>
          <p:nvPr/>
        </p:nvSpPr>
        <p:spPr>
          <a:xfrm>
            <a:off x="2228456" y="3644900"/>
            <a:ext cx="8182369" cy="2527300"/>
          </a:xfrm>
          <a:prstGeom prst="rect">
            <a:avLst/>
          </a:prstGeom>
          <a:solidFill>
            <a:srgbClr val="FFFF00"/>
          </a:solidFill>
          <a:ln w="190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900" dirty="0"/>
          </a:p>
        </p:txBody>
      </p:sp>
      <p:pic>
        <p:nvPicPr>
          <p:cNvPr id="5" name="Picture 2">
            <a:extLst>
              <a:ext uri="{FF2B5EF4-FFF2-40B4-BE49-F238E27FC236}">
                <a16:creationId xmlns:a16="http://schemas.microsoft.com/office/drawing/2014/main" xmlns="" id="{345FECA7-D3F5-70C7-9D2E-8FC9F75D5AB1}"/>
              </a:ext>
            </a:extLst>
          </p:cNvPr>
          <p:cNvPicPr preferRelativeResize="0"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05271" y="1503448"/>
            <a:ext cx="3066753" cy="1771319"/>
          </a:xfrm>
          <a:prstGeom prst="rect">
            <a:avLst/>
          </a:prstGeom>
          <a:solidFill>
            <a:schemeClr val="bg1"/>
          </a:solidFill>
          <a:ln w="12700">
            <a:noFill/>
          </a:ln>
        </p:spPr>
      </p:pic>
      <p:pic>
        <p:nvPicPr>
          <p:cNvPr id="6" name="Picture 4">
            <a:extLst>
              <a:ext uri="{FF2B5EF4-FFF2-40B4-BE49-F238E27FC236}">
                <a16:creationId xmlns:a16="http://schemas.microsoft.com/office/drawing/2014/main" xmlns="" id="{7EE07E7E-E92F-4E16-533F-EDA884B0CDAA}"/>
              </a:ext>
            </a:extLst>
          </p:cNvPr>
          <p:cNvPicPr preferRelativeResize="0">
            <a:picLocks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02816" y="4061487"/>
            <a:ext cx="3066753" cy="1771319"/>
          </a:xfrm>
          <a:prstGeom prst="rect">
            <a:avLst/>
          </a:prstGeom>
          <a:noFill/>
          <a:ln w="12700"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2">
            <a:extLst>
              <a:ext uri="{FF2B5EF4-FFF2-40B4-BE49-F238E27FC236}">
                <a16:creationId xmlns:a16="http://schemas.microsoft.com/office/drawing/2014/main" xmlns="" id="{A62E6BD3-4981-331F-F63C-50890E9853BC}"/>
              </a:ext>
            </a:extLst>
          </p:cNvPr>
          <p:cNvPicPr preferRelativeResize="0">
            <a:picLocks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81484" y="1503448"/>
            <a:ext cx="3066753" cy="1771319"/>
          </a:xfrm>
          <a:prstGeom prst="rect">
            <a:avLst/>
          </a:prstGeom>
          <a:solidFill>
            <a:schemeClr val="bg1"/>
          </a:solidFill>
          <a:ln w="12700">
            <a:noFill/>
          </a:ln>
        </p:spPr>
      </p:pic>
      <p:pic>
        <p:nvPicPr>
          <p:cNvPr id="9" name="Picture 4">
            <a:extLst>
              <a:ext uri="{FF2B5EF4-FFF2-40B4-BE49-F238E27FC236}">
                <a16:creationId xmlns:a16="http://schemas.microsoft.com/office/drawing/2014/main" xmlns="" id="{7E25DB74-EFBD-4C71-8113-6279FDF830E2}"/>
              </a:ext>
            </a:extLst>
          </p:cNvPr>
          <p:cNvPicPr preferRelativeResize="0">
            <a:picLocks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81484" y="4043565"/>
            <a:ext cx="3066753" cy="1771319"/>
          </a:xfrm>
          <a:prstGeom prst="rect">
            <a:avLst/>
          </a:prstGeom>
          <a:noFill/>
          <a:ln w="12700"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矩形 9">
            <a:extLst>
              <a:ext uri="{FF2B5EF4-FFF2-40B4-BE49-F238E27FC236}">
                <a16:creationId xmlns:a16="http://schemas.microsoft.com/office/drawing/2014/main" xmlns="" id="{05D2BC81-EC64-CFE7-74BC-308B6F1E8134}"/>
              </a:ext>
            </a:extLst>
          </p:cNvPr>
          <p:cNvSpPr/>
          <p:nvPr/>
        </p:nvSpPr>
        <p:spPr>
          <a:xfrm>
            <a:off x="2228456" y="1117600"/>
            <a:ext cx="523866" cy="33266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9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endParaRPr lang="zh-CN" altLang="en-US" sz="900" b="1" dirty="0">
              <a:solidFill>
                <a:schemeClr val="tx1">
                  <a:lumMod val="50000"/>
                  <a:lumOff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矩形 13">
            <a:extLst>
              <a:ext uri="{FF2B5EF4-FFF2-40B4-BE49-F238E27FC236}">
                <a16:creationId xmlns:a16="http://schemas.microsoft.com/office/drawing/2014/main" xmlns="" id="{B7FA3BE2-C48D-089D-23B8-74644F3EE14E}"/>
              </a:ext>
            </a:extLst>
          </p:cNvPr>
          <p:cNvSpPr/>
          <p:nvPr/>
        </p:nvSpPr>
        <p:spPr>
          <a:xfrm>
            <a:off x="2224871" y="3654591"/>
            <a:ext cx="523866" cy="33266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9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endParaRPr lang="zh-CN" altLang="en-US" sz="900" b="1" dirty="0">
              <a:solidFill>
                <a:schemeClr val="tx1">
                  <a:lumMod val="50000"/>
                  <a:lumOff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矩形 14">
            <a:extLst>
              <a:ext uri="{FF2B5EF4-FFF2-40B4-BE49-F238E27FC236}">
                <a16:creationId xmlns:a16="http://schemas.microsoft.com/office/drawing/2014/main" xmlns="" id="{8FD0E7BE-E2D9-6647-367D-A880BC105008}"/>
              </a:ext>
            </a:extLst>
          </p:cNvPr>
          <p:cNvSpPr/>
          <p:nvPr/>
        </p:nvSpPr>
        <p:spPr>
          <a:xfrm>
            <a:off x="8004319" y="2281040"/>
            <a:ext cx="1187029" cy="216133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9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PbrWRKY62</a:t>
            </a:r>
            <a:endParaRPr lang="zh-CN" altLang="en-US" sz="9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" name="矩形 15">
            <a:extLst>
              <a:ext uri="{FF2B5EF4-FFF2-40B4-BE49-F238E27FC236}">
                <a16:creationId xmlns:a16="http://schemas.microsoft.com/office/drawing/2014/main" xmlns="" id="{4CE59F1A-310C-21DF-5A0E-C690FC4C608D}"/>
              </a:ext>
            </a:extLst>
          </p:cNvPr>
          <p:cNvSpPr/>
          <p:nvPr/>
        </p:nvSpPr>
        <p:spPr>
          <a:xfrm>
            <a:off x="8004319" y="4760653"/>
            <a:ext cx="1187029" cy="216133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9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PbrWRKY62</a:t>
            </a:r>
            <a:endParaRPr lang="zh-CN" altLang="en-US" sz="9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7" name="矩形 16">
            <a:extLst>
              <a:ext uri="{FF2B5EF4-FFF2-40B4-BE49-F238E27FC236}">
                <a16:creationId xmlns:a16="http://schemas.microsoft.com/office/drawing/2014/main" xmlns="" id="{95E59515-0783-00D3-8DC1-A5293D16DDFD}"/>
              </a:ext>
            </a:extLst>
          </p:cNvPr>
          <p:cNvSpPr/>
          <p:nvPr/>
        </p:nvSpPr>
        <p:spPr>
          <a:xfrm>
            <a:off x="3782336" y="2281040"/>
            <a:ext cx="1187029" cy="216133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9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PbrADC1</a:t>
            </a:r>
            <a:endParaRPr lang="zh-CN" altLang="en-US" sz="9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8" name="矩形 17">
            <a:extLst>
              <a:ext uri="{FF2B5EF4-FFF2-40B4-BE49-F238E27FC236}">
                <a16:creationId xmlns:a16="http://schemas.microsoft.com/office/drawing/2014/main" xmlns="" id="{EF736C01-7270-442C-45AE-1B98AD39EE82}"/>
              </a:ext>
            </a:extLst>
          </p:cNvPr>
          <p:cNvSpPr/>
          <p:nvPr/>
        </p:nvSpPr>
        <p:spPr>
          <a:xfrm>
            <a:off x="3782336" y="4760653"/>
            <a:ext cx="1187029" cy="216133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9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PbrADC1</a:t>
            </a:r>
            <a:endParaRPr lang="zh-CN" altLang="en-US" sz="9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zh-CN" altLang="en-US" sz="9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23" name="组合 22">
            <a:extLst>
              <a:ext uri="{FF2B5EF4-FFF2-40B4-BE49-F238E27FC236}">
                <a16:creationId xmlns:a16="http://schemas.microsoft.com/office/drawing/2014/main" xmlns="" id="{6F59DCE3-5E24-6C3E-3DF0-EBC5AFEF1E12}"/>
              </a:ext>
            </a:extLst>
          </p:cNvPr>
          <p:cNvGrpSpPr/>
          <p:nvPr/>
        </p:nvGrpSpPr>
        <p:grpSpPr>
          <a:xfrm>
            <a:off x="3010253" y="1666281"/>
            <a:ext cx="180000" cy="1467839"/>
            <a:chOff x="4988520" y="342830"/>
            <a:chExt cx="180000" cy="1467839"/>
          </a:xfrm>
        </p:grpSpPr>
        <p:sp>
          <p:nvSpPr>
            <p:cNvPr id="3" name="矩形 2">
              <a:extLst>
                <a:ext uri="{FF2B5EF4-FFF2-40B4-BE49-F238E27FC236}">
                  <a16:creationId xmlns:a16="http://schemas.microsoft.com/office/drawing/2014/main" xmlns="" id="{82DE9EF1-F2DA-EC1A-B0FA-D9C69083234A}"/>
                </a:ext>
              </a:extLst>
            </p:cNvPr>
            <p:cNvSpPr/>
            <p:nvPr/>
          </p:nvSpPr>
          <p:spPr>
            <a:xfrm>
              <a:off x="4988520" y="342830"/>
              <a:ext cx="180000" cy="144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altLang="zh-CN" sz="800" b="1" dirty="0">
                  <a:solidFill>
                    <a:schemeClr val="tx1"/>
                  </a:solidFill>
                  <a:latin typeface="times" panose="02020603050405020304" pitchFamily="18" charset="0"/>
                  <a:cs typeface="times" panose="02020603050405020304" pitchFamily="18" charset="0"/>
                </a:rPr>
                <a:t>1.2</a:t>
              </a:r>
              <a:endParaRPr lang="zh-CN" altLang="en-US" sz="800" b="1" dirty="0">
                <a:solidFill>
                  <a:schemeClr val="tx1"/>
                </a:solidFill>
                <a:latin typeface="times" panose="02020603050405020304" pitchFamily="18" charset="0"/>
                <a:cs typeface="times" panose="02020603050405020304" pitchFamily="18" charset="0"/>
              </a:endParaRPr>
            </a:p>
          </p:txBody>
        </p:sp>
        <p:sp>
          <p:nvSpPr>
            <p:cNvPr id="4" name="矩形 3">
              <a:extLst>
                <a:ext uri="{FF2B5EF4-FFF2-40B4-BE49-F238E27FC236}">
                  <a16:creationId xmlns:a16="http://schemas.microsoft.com/office/drawing/2014/main" xmlns="" id="{8405F442-402B-9E7B-5C3D-6AB9B8699624}"/>
                </a:ext>
              </a:extLst>
            </p:cNvPr>
            <p:cNvSpPr/>
            <p:nvPr/>
          </p:nvSpPr>
          <p:spPr>
            <a:xfrm>
              <a:off x="4988520" y="582727"/>
              <a:ext cx="180000" cy="12474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altLang="zh-CN" sz="800" b="1" dirty="0">
                  <a:solidFill>
                    <a:schemeClr val="tx1"/>
                  </a:solidFill>
                  <a:latin typeface="times" panose="02020603050405020304" pitchFamily="18" charset="0"/>
                  <a:cs typeface="times" panose="02020603050405020304" pitchFamily="18" charset="0"/>
                </a:rPr>
                <a:t>1.0</a:t>
              </a:r>
              <a:endParaRPr lang="zh-CN" altLang="en-US" sz="800" b="1" dirty="0">
                <a:solidFill>
                  <a:schemeClr val="tx1"/>
                </a:solidFill>
                <a:latin typeface="times" panose="02020603050405020304" pitchFamily="18" charset="0"/>
                <a:cs typeface="times" panose="02020603050405020304" pitchFamily="18" charset="0"/>
              </a:endParaRPr>
            </a:p>
          </p:txBody>
        </p:sp>
        <p:sp>
          <p:nvSpPr>
            <p:cNvPr id="7" name="矩形 6">
              <a:extLst>
                <a:ext uri="{FF2B5EF4-FFF2-40B4-BE49-F238E27FC236}">
                  <a16:creationId xmlns:a16="http://schemas.microsoft.com/office/drawing/2014/main" xmlns="" id="{CF4DEF13-D43C-28C7-AD48-E0A7FAE22E1E}"/>
                </a:ext>
              </a:extLst>
            </p:cNvPr>
            <p:cNvSpPr/>
            <p:nvPr/>
          </p:nvSpPr>
          <p:spPr>
            <a:xfrm>
              <a:off x="4988520" y="803367"/>
              <a:ext cx="180000" cy="12474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altLang="zh-CN" sz="800" b="1" dirty="0">
                  <a:solidFill>
                    <a:schemeClr val="tx1"/>
                  </a:solidFill>
                  <a:latin typeface="times" panose="02020603050405020304" pitchFamily="18" charset="0"/>
                  <a:cs typeface="times" panose="02020603050405020304" pitchFamily="18" charset="0"/>
                </a:rPr>
                <a:t>0.8</a:t>
              </a:r>
              <a:endParaRPr lang="zh-CN" altLang="en-US" sz="800" b="1" dirty="0">
                <a:solidFill>
                  <a:schemeClr val="tx1"/>
                </a:solidFill>
                <a:latin typeface="times" panose="02020603050405020304" pitchFamily="18" charset="0"/>
                <a:cs typeface="times" panose="02020603050405020304" pitchFamily="18" charset="0"/>
              </a:endParaRPr>
            </a:p>
          </p:txBody>
        </p:sp>
        <p:sp>
          <p:nvSpPr>
            <p:cNvPr id="11" name="矩形 10">
              <a:extLst>
                <a:ext uri="{FF2B5EF4-FFF2-40B4-BE49-F238E27FC236}">
                  <a16:creationId xmlns:a16="http://schemas.microsoft.com/office/drawing/2014/main" xmlns="" id="{DC7A4C2D-7CF5-D7BF-518A-0F0920DD30C4}"/>
                </a:ext>
              </a:extLst>
            </p:cNvPr>
            <p:cNvSpPr/>
            <p:nvPr/>
          </p:nvSpPr>
          <p:spPr>
            <a:xfrm>
              <a:off x="4988520" y="1024007"/>
              <a:ext cx="180000" cy="12474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altLang="zh-CN" sz="800" b="1" dirty="0">
                  <a:solidFill>
                    <a:schemeClr val="tx1"/>
                  </a:solidFill>
                  <a:latin typeface="times" panose="02020603050405020304" pitchFamily="18" charset="0"/>
                  <a:cs typeface="times" panose="02020603050405020304" pitchFamily="18" charset="0"/>
                </a:rPr>
                <a:t>0.6</a:t>
              </a:r>
              <a:endParaRPr lang="zh-CN" altLang="en-US" sz="800" b="1" dirty="0">
                <a:solidFill>
                  <a:schemeClr val="tx1"/>
                </a:solidFill>
                <a:latin typeface="times" panose="02020603050405020304" pitchFamily="18" charset="0"/>
                <a:cs typeface="times" panose="02020603050405020304" pitchFamily="18" charset="0"/>
              </a:endParaRPr>
            </a:p>
          </p:txBody>
        </p:sp>
        <p:sp>
          <p:nvSpPr>
            <p:cNvPr id="20" name="矩形 19">
              <a:extLst>
                <a:ext uri="{FF2B5EF4-FFF2-40B4-BE49-F238E27FC236}">
                  <a16:creationId xmlns:a16="http://schemas.microsoft.com/office/drawing/2014/main" xmlns="" id="{EF32ADBE-E23F-94DC-0574-72E110B7F3D1}"/>
                </a:ext>
              </a:extLst>
            </p:cNvPr>
            <p:cNvSpPr/>
            <p:nvPr/>
          </p:nvSpPr>
          <p:spPr>
            <a:xfrm>
              <a:off x="4988520" y="1244647"/>
              <a:ext cx="180000" cy="12474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altLang="zh-CN" sz="800" b="1" dirty="0">
                  <a:solidFill>
                    <a:schemeClr val="tx1"/>
                  </a:solidFill>
                  <a:latin typeface="times" panose="02020603050405020304" pitchFamily="18" charset="0"/>
                  <a:cs typeface="times" panose="02020603050405020304" pitchFamily="18" charset="0"/>
                </a:rPr>
                <a:t>0.4</a:t>
              </a:r>
              <a:endParaRPr lang="zh-CN" altLang="en-US" sz="800" b="1" dirty="0">
                <a:solidFill>
                  <a:schemeClr val="tx1"/>
                </a:solidFill>
                <a:latin typeface="times" panose="02020603050405020304" pitchFamily="18" charset="0"/>
                <a:cs typeface="times" panose="02020603050405020304" pitchFamily="18" charset="0"/>
              </a:endParaRPr>
            </a:p>
          </p:txBody>
        </p:sp>
        <p:sp>
          <p:nvSpPr>
            <p:cNvPr id="21" name="矩形 20">
              <a:extLst>
                <a:ext uri="{FF2B5EF4-FFF2-40B4-BE49-F238E27FC236}">
                  <a16:creationId xmlns:a16="http://schemas.microsoft.com/office/drawing/2014/main" xmlns="" id="{5116BED7-4D89-CAD0-1FBA-5293B7EA447B}"/>
                </a:ext>
              </a:extLst>
            </p:cNvPr>
            <p:cNvSpPr/>
            <p:nvPr/>
          </p:nvSpPr>
          <p:spPr>
            <a:xfrm>
              <a:off x="4988520" y="1465287"/>
              <a:ext cx="180000" cy="12474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altLang="zh-CN" sz="800" b="1" dirty="0">
                  <a:solidFill>
                    <a:schemeClr val="tx1"/>
                  </a:solidFill>
                  <a:latin typeface="times" panose="02020603050405020304" pitchFamily="18" charset="0"/>
                  <a:cs typeface="times" panose="02020603050405020304" pitchFamily="18" charset="0"/>
                </a:rPr>
                <a:t>0.2</a:t>
              </a:r>
              <a:endParaRPr lang="zh-CN" altLang="en-US" sz="800" b="1" dirty="0">
                <a:solidFill>
                  <a:schemeClr val="tx1"/>
                </a:solidFill>
                <a:latin typeface="times" panose="02020603050405020304" pitchFamily="18" charset="0"/>
                <a:cs typeface="times" panose="02020603050405020304" pitchFamily="18" charset="0"/>
              </a:endParaRPr>
            </a:p>
          </p:txBody>
        </p:sp>
        <p:sp>
          <p:nvSpPr>
            <p:cNvPr id="22" name="矩形 21">
              <a:extLst>
                <a:ext uri="{FF2B5EF4-FFF2-40B4-BE49-F238E27FC236}">
                  <a16:creationId xmlns:a16="http://schemas.microsoft.com/office/drawing/2014/main" xmlns="" id="{5997D8E1-5BF1-0B5B-1102-804C1332DA8D}"/>
                </a:ext>
              </a:extLst>
            </p:cNvPr>
            <p:cNvSpPr/>
            <p:nvPr/>
          </p:nvSpPr>
          <p:spPr>
            <a:xfrm>
              <a:off x="4988520" y="1685926"/>
              <a:ext cx="180000" cy="12474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altLang="zh-CN" sz="800" b="1" dirty="0">
                  <a:solidFill>
                    <a:schemeClr val="tx1"/>
                  </a:solidFill>
                  <a:latin typeface="times" panose="02020603050405020304" pitchFamily="18" charset="0"/>
                  <a:cs typeface="times" panose="02020603050405020304" pitchFamily="18" charset="0"/>
                </a:rPr>
                <a:t>0.0</a:t>
              </a:r>
              <a:endParaRPr lang="zh-CN" altLang="en-US" sz="800" b="1" dirty="0">
                <a:solidFill>
                  <a:schemeClr val="tx1"/>
                </a:solidFill>
                <a:latin typeface="times" panose="02020603050405020304" pitchFamily="18" charset="0"/>
                <a:cs typeface="times" panose="02020603050405020304" pitchFamily="18" charset="0"/>
              </a:endParaRPr>
            </a:p>
          </p:txBody>
        </p:sp>
      </p:grpSp>
      <p:sp>
        <p:nvSpPr>
          <p:cNvPr id="24" name="矩形 23">
            <a:extLst>
              <a:ext uri="{FF2B5EF4-FFF2-40B4-BE49-F238E27FC236}">
                <a16:creationId xmlns:a16="http://schemas.microsoft.com/office/drawing/2014/main" xmlns="" id="{B3F89DE4-A810-01CE-9D68-6B3DB25EA6C1}"/>
              </a:ext>
            </a:extLst>
          </p:cNvPr>
          <p:cNvSpPr/>
          <p:nvPr/>
        </p:nvSpPr>
        <p:spPr>
          <a:xfrm rot="16200000">
            <a:off x="2470253" y="2390921"/>
            <a:ext cx="900000" cy="180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zh-CN" sz="900" b="1" dirty="0">
                <a:solidFill>
                  <a:schemeClr val="tx1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Probability</a:t>
            </a:r>
            <a:endParaRPr lang="zh-CN" altLang="en-US" sz="900" b="1" dirty="0">
              <a:solidFill>
                <a:schemeClr val="tx1"/>
              </a:solidFill>
              <a:latin typeface="times" panose="02020603050405020304" pitchFamily="18" charset="0"/>
              <a:cs typeface="times" panose="02020603050405020304" pitchFamily="18" charset="0"/>
            </a:endParaRPr>
          </a:p>
        </p:txBody>
      </p:sp>
      <p:sp>
        <p:nvSpPr>
          <p:cNvPr id="25" name="矩形 24">
            <a:extLst>
              <a:ext uri="{FF2B5EF4-FFF2-40B4-BE49-F238E27FC236}">
                <a16:creationId xmlns:a16="http://schemas.microsoft.com/office/drawing/2014/main" xmlns="" id="{7EC30FA4-0118-5226-2565-528306D90561}"/>
              </a:ext>
            </a:extLst>
          </p:cNvPr>
          <p:cNvSpPr/>
          <p:nvPr/>
        </p:nvSpPr>
        <p:spPr>
          <a:xfrm>
            <a:off x="3190253" y="1526765"/>
            <a:ext cx="2621376" cy="17589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800" b="1" dirty="0">
                <a:solidFill>
                  <a:schemeClr val="tx1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TMHMM posterior probabilities for PbrADC1</a:t>
            </a:r>
            <a:endParaRPr lang="zh-CN" altLang="en-US" sz="800" b="1" dirty="0">
              <a:solidFill>
                <a:schemeClr val="tx1"/>
              </a:solidFill>
              <a:latin typeface="times" panose="02020603050405020304" pitchFamily="18" charset="0"/>
              <a:cs typeface="times" panose="02020603050405020304" pitchFamily="18" charset="0"/>
            </a:endParaRPr>
          </a:p>
        </p:txBody>
      </p:sp>
      <p:grpSp>
        <p:nvGrpSpPr>
          <p:cNvPr id="31" name="组合 30">
            <a:extLst>
              <a:ext uri="{FF2B5EF4-FFF2-40B4-BE49-F238E27FC236}">
                <a16:creationId xmlns:a16="http://schemas.microsoft.com/office/drawing/2014/main" xmlns="" id="{3BF3E648-B026-EBFD-8DE6-7CD021639BAB}"/>
              </a:ext>
            </a:extLst>
          </p:cNvPr>
          <p:cNvGrpSpPr/>
          <p:nvPr/>
        </p:nvGrpSpPr>
        <p:grpSpPr>
          <a:xfrm>
            <a:off x="3225259" y="3170563"/>
            <a:ext cx="2218580" cy="90000"/>
            <a:chOff x="3225259" y="3170563"/>
            <a:chExt cx="2218580" cy="90000"/>
          </a:xfrm>
        </p:grpSpPr>
        <p:sp>
          <p:nvSpPr>
            <p:cNvPr id="26" name="矩形 25">
              <a:extLst>
                <a:ext uri="{FF2B5EF4-FFF2-40B4-BE49-F238E27FC236}">
                  <a16:creationId xmlns:a16="http://schemas.microsoft.com/office/drawing/2014/main" xmlns="" id="{1966EE83-266F-84C9-F466-7212B5A86B05}"/>
                </a:ext>
              </a:extLst>
            </p:cNvPr>
            <p:cNvSpPr/>
            <p:nvPr/>
          </p:nvSpPr>
          <p:spPr>
            <a:xfrm>
              <a:off x="3225259" y="3170563"/>
              <a:ext cx="720000" cy="90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r"/>
              <a:r>
                <a:rPr lang="en-US" altLang="zh-CN" sz="800" b="1" dirty="0">
                  <a:solidFill>
                    <a:schemeClr val="tx1"/>
                  </a:solidFill>
                  <a:latin typeface="times" panose="02020603050405020304" pitchFamily="18" charset="0"/>
                  <a:cs typeface="times" panose="02020603050405020304" pitchFamily="18" charset="0"/>
                </a:rPr>
                <a:t>transmembrane</a:t>
              </a:r>
              <a:endParaRPr lang="zh-CN" altLang="en-US" sz="800" b="1" dirty="0">
                <a:solidFill>
                  <a:schemeClr val="tx1"/>
                </a:solidFill>
                <a:latin typeface="times" panose="02020603050405020304" pitchFamily="18" charset="0"/>
                <a:cs typeface="times" panose="02020603050405020304" pitchFamily="18" charset="0"/>
              </a:endParaRPr>
            </a:p>
          </p:txBody>
        </p:sp>
        <p:sp>
          <p:nvSpPr>
            <p:cNvPr id="29" name="矩形 28">
              <a:extLst>
                <a:ext uri="{FF2B5EF4-FFF2-40B4-BE49-F238E27FC236}">
                  <a16:creationId xmlns:a16="http://schemas.microsoft.com/office/drawing/2014/main" xmlns="" id="{8B1CBFAC-02C5-2F27-C112-F244CA2533AD}"/>
                </a:ext>
              </a:extLst>
            </p:cNvPr>
            <p:cNvSpPr/>
            <p:nvPr/>
          </p:nvSpPr>
          <p:spPr>
            <a:xfrm>
              <a:off x="4403851" y="3170563"/>
              <a:ext cx="288000" cy="90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r"/>
              <a:r>
                <a:rPr lang="en-US" altLang="zh-CN" sz="800" b="1" dirty="0">
                  <a:solidFill>
                    <a:schemeClr val="tx1"/>
                  </a:solidFill>
                  <a:latin typeface="times" panose="02020603050405020304" pitchFamily="18" charset="0"/>
                  <a:cs typeface="times" panose="02020603050405020304" pitchFamily="18" charset="0"/>
                </a:rPr>
                <a:t>inside</a:t>
              </a:r>
              <a:endParaRPr lang="zh-CN" altLang="en-US" sz="800" b="1" dirty="0">
                <a:solidFill>
                  <a:schemeClr val="tx1"/>
                </a:solidFill>
                <a:latin typeface="times" panose="02020603050405020304" pitchFamily="18" charset="0"/>
                <a:cs typeface="times" panose="02020603050405020304" pitchFamily="18" charset="0"/>
              </a:endParaRPr>
            </a:p>
          </p:txBody>
        </p:sp>
        <p:sp>
          <p:nvSpPr>
            <p:cNvPr id="30" name="矩形 29">
              <a:extLst>
                <a:ext uri="{FF2B5EF4-FFF2-40B4-BE49-F238E27FC236}">
                  <a16:creationId xmlns:a16="http://schemas.microsoft.com/office/drawing/2014/main" xmlns="" id="{3F7F9228-75FA-0D9C-3700-A6782A1F314D}"/>
                </a:ext>
              </a:extLst>
            </p:cNvPr>
            <p:cNvSpPr/>
            <p:nvPr/>
          </p:nvSpPr>
          <p:spPr>
            <a:xfrm>
              <a:off x="5119839" y="3170563"/>
              <a:ext cx="324000" cy="90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r"/>
              <a:r>
                <a:rPr lang="en-US" altLang="zh-CN" sz="800" b="1" dirty="0">
                  <a:solidFill>
                    <a:schemeClr val="tx1"/>
                  </a:solidFill>
                  <a:latin typeface="times" panose="02020603050405020304" pitchFamily="18" charset="0"/>
                  <a:cs typeface="times" panose="02020603050405020304" pitchFamily="18" charset="0"/>
                </a:rPr>
                <a:t>outside</a:t>
              </a:r>
              <a:endParaRPr lang="zh-CN" altLang="en-US" sz="800" b="1" dirty="0">
                <a:solidFill>
                  <a:schemeClr val="tx1"/>
                </a:solidFill>
                <a:latin typeface="times" panose="02020603050405020304" pitchFamily="18" charset="0"/>
                <a:cs typeface="times" panose="02020603050405020304" pitchFamily="18" charset="0"/>
              </a:endParaRPr>
            </a:p>
          </p:txBody>
        </p:sp>
      </p:grpSp>
      <p:grpSp>
        <p:nvGrpSpPr>
          <p:cNvPr id="32" name="组合 31">
            <a:extLst>
              <a:ext uri="{FF2B5EF4-FFF2-40B4-BE49-F238E27FC236}">
                <a16:creationId xmlns:a16="http://schemas.microsoft.com/office/drawing/2014/main" xmlns="" id="{4760C9B9-5803-777C-0763-511998F5FE13}"/>
              </a:ext>
            </a:extLst>
          </p:cNvPr>
          <p:cNvGrpSpPr/>
          <p:nvPr/>
        </p:nvGrpSpPr>
        <p:grpSpPr>
          <a:xfrm>
            <a:off x="7198768" y="3163502"/>
            <a:ext cx="2218580" cy="90000"/>
            <a:chOff x="3225259" y="3170563"/>
            <a:chExt cx="2218580" cy="90000"/>
          </a:xfrm>
        </p:grpSpPr>
        <p:sp>
          <p:nvSpPr>
            <p:cNvPr id="33" name="矩形 32">
              <a:extLst>
                <a:ext uri="{FF2B5EF4-FFF2-40B4-BE49-F238E27FC236}">
                  <a16:creationId xmlns:a16="http://schemas.microsoft.com/office/drawing/2014/main" xmlns="" id="{4735207E-DDE0-29CA-6BD3-BABE11605CE1}"/>
                </a:ext>
              </a:extLst>
            </p:cNvPr>
            <p:cNvSpPr/>
            <p:nvPr/>
          </p:nvSpPr>
          <p:spPr>
            <a:xfrm>
              <a:off x="3225259" y="3170563"/>
              <a:ext cx="720000" cy="90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r"/>
              <a:r>
                <a:rPr lang="en-US" altLang="zh-CN" sz="800" b="1" dirty="0">
                  <a:solidFill>
                    <a:schemeClr val="tx1"/>
                  </a:solidFill>
                  <a:latin typeface="times" panose="02020603050405020304" pitchFamily="18" charset="0"/>
                  <a:cs typeface="times" panose="02020603050405020304" pitchFamily="18" charset="0"/>
                </a:rPr>
                <a:t>transmembrane</a:t>
              </a:r>
              <a:endParaRPr lang="zh-CN" altLang="en-US" sz="800" b="1" dirty="0">
                <a:solidFill>
                  <a:schemeClr val="tx1"/>
                </a:solidFill>
                <a:latin typeface="times" panose="02020603050405020304" pitchFamily="18" charset="0"/>
                <a:cs typeface="times" panose="02020603050405020304" pitchFamily="18" charset="0"/>
              </a:endParaRPr>
            </a:p>
          </p:txBody>
        </p:sp>
        <p:sp>
          <p:nvSpPr>
            <p:cNvPr id="34" name="矩形 33">
              <a:extLst>
                <a:ext uri="{FF2B5EF4-FFF2-40B4-BE49-F238E27FC236}">
                  <a16:creationId xmlns:a16="http://schemas.microsoft.com/office/drawing/2014/main" xmlns="" id="{0021993C-7F76-542E-A49E-18FFBBA4CBD8}"/>
                </a:ext>
              </a:extLst>
            </p:cNvPr>
            <p:cNvSpPr/>
            <p:nvPr/>
          </p:nvSpPr>
          <p:spPr>
            <a:xfrm>
              <a:off x="4403851" y="3170563"/>
              <a:ext cx="288000" cy="90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r"/>
              <a:r>
                <a:rPr lang="en-US" altLang="zh-CN" sz="800" b="1" dirty="0">
                  <a:solidFill>
                    <a:schemeClr val="tx1"/>
                  </a:solidFill>
                  <a:latin typeface="times" panose="02020603050405020304" pitchFamily="18" charset="0"/>
                  <a:cs typeface="times" panose="02020603050405020304" pitchFamily="18" charset="0"/>
                </a:rPr>
                <a:t>inside</a:t>
              </a:r>
              <a:endParaRPr lang="zh-CN" altLang="en-US" sz="800" b="1" dirty="0">
                <a:solidFill>
                  <a:schemeClr val="tx1"/>
                </a:solidFill>
                <a:latin typeface="times" panose="02020603050405020304" pitchFamily="18" charset="0"/>
                <a:cs typeface="times" panose="02020603050405020304" pitchFamily="18" charset="0"/>
              </a:endParaRPr>
            </a:p>
          </p:txBody>
        </p:sp>
        <p:sp>
          <p:nvSpPr>
            <p:cNvPr id="35" name="矩形 34">
              <a:extLst>
                <a:ext uri="{FF2B5EF4-FFF2-40B4-BE49-F238E27FC236}">
                  <a16:creationId xmlns:a16="http://schemas.microsoft.com/office/drawing/2014/main" xmlns="" id="{E155E18C-B700-840F-E20E-113C19A75D39}"/>
                </a:ext>
              </a:extLst>
            </p:cNvPr>
            <p:cNvSpPr/>
            <p:nvPr/>
          </p:nvSpPr>
          <p:spPr>
            <a:xfrm>
              <a:off x="5119839" y="3170563"/>
              <a:ext cx="324000" cy="90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r"/>
              <a:r>
                <a:rPr lang="en-US" altLang="zh-CN" sz="800" b="1" dirty="0">
                  <a:solidFill>
                    <a:schemeClr val="tx1"/>
                  </a:solidFill>
                  <a:latin typeface="times" panose="02020603050405020304" pitchFamily="18" charset="0"/>
                  <a:cs typeface="times" panose="02020603050405020304" pitchFamily="18" charset="0"/>
                </a:rPr>
                <a:t>outside</a:t>
              </a:r>
              <a:endParaRPr lang="zh-CN" altLang="en-US" sz="800" b="1" dirty="0">
                <a:solidFill>
                  <a:schemeClr val="tx1"/>
                </a:solidFill>
                <a:latin typeface="times" panose="02020603050405020304" pitchFamily="18" charset="0"/>
                <a:cs typeface="times" panose="02020603050405020304" pitchFamily="18" charset="0"/>
              </a:endParaRPr>
            </a:p>
          </p:txBody>
        </p:sp>
      </p:grpSp>
      <p:grpSp>
        <p:nvGrpSpPr>
          <p:cNvPr id="36" name="组合 35">
            <a:extLst>
              <a:ext uri="{FF2B5EF4-FFF2-40B4-BE49-F238E27FC236}">
                <a16:creationId xmlns:a16="http://schemas.microsoft.com/office/drawing/2014/main" xmlns="" id="{2055A905-59CD-C10D-8323-28A00FE40C0D}"/>
              </a:ext>
            </a:extLst>
          </p:cNvPr>
          <p:cNvGrpSpPr/>
          <p:nvPr/>
        </p:nvGrpSpPr>
        <p:grpSpPr>
          <a:xfrm>
            <a:off x="7004859" y="1658084"/>
            <a:ext cx="180000" cy="1467839"/>
            <a:chOff x="4988520" y="342830"/>
            <a:chExt cx="180000" cy="1467839"/>
          </a:xfrm>
        </p:grpSpPr>
        <p:sp>
          <p:nvSpPr>
            <p:cNvPr id="37" name="矩形 36">
              <a:extLst>
                <a:ext uri="{FF2B5EF4-FFF2-40B4-BE49-F238E27FC236}">
                  <a16:creationId xmlns:a16="http://schemas.microsoft.com/office/drawing/2014/main" xmlns="" id="{E820A23E-F51D-0794-85B8-70EEDEC476DF}"/>
                </a:ext>
              </a:extLst>
            </p:cNvPr>
            <p:cNvSpPr/>
            <p:nvPr/>
          </p:nvSpPr>
          <p:spPr>
            <a:xfrm>
              <a:off x="4988520" y="342830"/>
              <a:ext cx="180000" cy="144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altLang="zh-CN" sz="800" b="1" dirty="0">
                  <a:solidFill>
                    <a:schemeClr val="tx1"/>
                  </a:solidFill>
                  <a:latin typeface="times" panose="02020603050405020304" pitchFamily="18" charset="0"/>
                  <a:cs typeface="times" panose="02020603050405020304" pitchFamily="18" charset="0"/>
                </a:rPr>
                <a:t>1.2</a:t>
              </a:r>
              <a:endParaRPr lang="zh-CN" altLang="en-US" sz="800" b="1" dirty="0">
                <a:solidFill>
                  <a:schemeClr val="tx1"/>
                </a:solidFill>
                <a:latin typeface="times" panose="02020603050405020304" pitchFamily="18" charset="0"/>
                <a:cs typeface="times" panose="02020603050405020304" pitchFamily="18" charset="0"/>
              </a:endParaRPr>
            </a:p>
          </p:txBody>
        </p:sp>
        <p:sp>
          <p:nvSpPr>
            <p:cNvPr id="38" name="矩形 37">
              <a:extLst>
                <a:ext uri="{FF2B5EF4-FFF2-40B4-BE49-F238E27FC236}">
                  <a16:creationId xmlns:a16="http://schemas.microsoft.com/office/drawing/2014/main" xmlns="" id="{BACD4F97-6E0C-DC5F-2B0D-A73015CBD3A8}"/>
                </a:ext>
              </a:extLst>
            </p:cNvPr>
            <p:cNvSpPr/>
            <p:nvPr/>
          </p:nvSpPr>
          <p:spPr>
            <a:xfrm>
              <a:off x="4988520" y="582727"/>
              <a:ext cx="180000" cy="12474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altLang="zh-CN" sz="800" b="1" dirty="0">
                  <a:solidFill>
                    <a:schemeClr val="tx1"/>
                  </a:solidFill>
                  <a:latin typeface="times" panose="02020603050405020304" pitchFamily="18" charset="0"/>
                  <a:cs typeface="times" panose="02020603050405020304" pitchFamily="18" charset="0"/>
                </a:rPr>
                <a:t>1.0</a:t>
              </a:r>
              <a:endParaRPr lang="zh-CN" altLang="en-US" sz="800" b="1" dirty="0">
                <a:solidFill>
                  <a:schemeClr val="tx1"/>
                </a:solidFill>
                <a:latin typeface="times" panose="02020603050405020304" pitchFamily="18" charset="0"/>
                <a:cs typeface="times" panose="02020603050405020304" pitchFamily="18" charset="0"/>
              </a:endParaRPr>
            </a:p>
          </p:txBody>
        </p:sp>
        <p:sp>
          <p:nvSpPr>
            <p:cNvPr id="39" name="矩形 38">
              <a:extLst>
                <a:ext uri="{FF2B5EF4-FFF2-40B4-BE49-F238E27FC236}">
                  <a16:creationId xmlns:a16="http://schemas.microsoft.com/office/drawing/2014/main" xmlns="" id="{FB1221EE-C76A-D767-EFB4-CCB3645036CA}"/>
                </a:ext>
              </a:extLst>
            </p:cNvPr>
            <p:cNvSpPr/>
            <p:nvPr/>
          </p:nvSpPr>
          <p:spPr>
            <a:xfrm>
              <a:off x="4988520" y="803367"/>
              <a:ext cx="180000" cy="12474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altLang="zh-CN" sz="800" b="1" dirty="0">
                  <a:solidFill>
                    <a:schemeClr val="tx1"/>
                  </a:solidFill>
                  <a:latin typeface="times" panose="02020603050405020304" pitchFamily="18" charset="0"/>
                  <a:cs typeface="times" panose="02020603050405020304" pitchFamily="18" charset="0"/>
                </a:rPr>
                <a:t>0.8</a:t>
              </a:r>
              <a:endParaRPr lang="zh-CN" altLang="en-US" sz="800" b="1" dirty="0">
                <a:solidFill>
                  <a:schemeClr val="tx1"/>
                </a:solidFill>
                <a:latin typeface="times" panose="02020603050405020304" pitchFamily="18" charset="0"/>
                <a:cs typeface="times" panose="02020603050405020304" pitchFamily="18" charset="0"/>
              </a:endParaRPr>
            </a:p>
          </p:txBody>
        </p:sp>
        <p:sp>
          <p:nvSpPr>
            <p:cNvPr id="40" name="矩形 39">
              <a:extLst>
                <a:ext uri="{FF2B5EF4-FFF2-40B4-BE49-F238E27FC236}">
                  <a16:creationId xmlns:a16="http://schemas.microsoft.com/office/drawing/2014/main" xmlns="" id="{F296BA2E-F864-7CEC-639D-FCD77A1FCC48}"/>
                </a:ext>
              </a:extLst>
            </p:cNvPr>
            <p:cNvSpPr/>
            <p:nvPr/>
          </p:nvSpPr>
          <p:spPr>
            <a:xfrm>
              <a:off x="4988520" y="1024007"/>
              <a:ext cx="180000" cy="12474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altLang="zh-CN" sz="800" b="1" dirty="0">
                  <a:solidFill>
                    <a:schemeClr val="tx1"/>
                  </a:solidFill>
                  <a:latin typeface="times" panose="02020603050405020304" pitchFamily="18" charset="0"/>
                  <a:cs typeface="times" panose="02020603050405020304" pitchFamily="18" charset="0"/>
                </a:rPr>
                <a:t>0.6</a:t>
              </a:r>
              <a:endParaRPr lang="zh-CN" altLang="en-US" sz="800" b="1" dirty="0">
                <a:solidFill>
                  <a:schemeClr val="tx1"/>
                </a:solidFill>
                <a:latin typeface="times" panose="02020603050405020304" pitchFamily="18" charset="0"/>
                <a:cs typeface="times" panose="02020603050405020304" pitchFamily="18" charset="0"/>
              </a:endParaRPr>
            </a:p>
          </p:txBody>
        </p:sp>
        <p:sp>
          <p:nvSpPr>
            <p:cNvPr id="41" name="矩形 40">
              <a:extLst>
                <a:ext uri="{FF2B5EF4-FFF2-40B4-BE49-F238E27FC236}">
                  <a16:creationId xmlns:a16="http://schemas.microsoft.com/office/drawing/2014/main" xmlns="" id="{DBCD178E-20AC-8C31-1C14-E185B44A6C02}"/>
                </a:ext>
              </a:extLst>
            </p:cNvPr>
            <p:cNvSpPr/>
            <p:nvPr/>
          </p:nvSpPr>
          <p:spPr>
            <a:xfrm>
              <a:off x="4988520" y="1244647"/>
              <a:ext cx="180000" cy="12474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altLang="zh-CN" sz="800" b="1" dirty="0">
                  <a:solidFill>
                    <a:schemeClr val="tx1"/>
                  </a:solidFill>
                  <a:latin typeface="times" panose="02020603050405020304" pitchFamily="18" charset="0"/>
                  <a:cs typeface="times" panose="02020603050405020304" pitchFamily="18" charset="0"/>
                </a:rPr>
                <a:t>0.4</a:t>
              </a:r>
              <a:endParaRPr lang="zh-CN" altLang="en-US" sz="800" b="1" dirty="0">
                <a:solidFill>
                  <a:schemeClr val="tx1"/>
                </a:solidFill>
                <a:latin typeface="times" panose="02020603050405020304" pitchFamily="18" charset="0"/>
                <a:cs typeface="times" panose="02020603050405020304" pitchFamily="18" charset="0"/>
              </a:endParaRPr>
            </a:p>
          </p:txBody>
        </p:sp>
        <p:sp>
          <p:nvSpPr>
            <p:cNvPr id="42" name="矩形 41">
              <a:extLst>
                <a:ext uri="{FF2B5EF4-FFF2-40B4-BE49-F238E27FC236}">
                  <a16:creationId xmlns:a16="http://schemas.microsoft.com/office/drawing/2014/main" xmlns="" id="{A0C1DDDA-943B-35B6-F5DA-7CC76840AB21}"/>
                </a:ext>
              </a:extLst>
            </p:cNvPr>
            <p:cNvSpPr/>
            <p:nvPr/>
          </p:nvSpPr>
          <p:spPr>
            <a:xfrm>
              <a:off x="4988520" y="1465287"/>
              <a:ext cx="180000" cy="12474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altLang="zh-CN" sz="800" b="1" dirty="0">
                  <a:solidFill>
                    <a:schemeClr val="tx1"/>
                  </a:solidFill>
                  <a:latin typeface="times" panose="02020603050405020304" pitchFamily="18" charset="0"/>
                  <a:cs typeface="times" panose="02020603050405020304" pitchFamily="18" charset="0"/>
                </a:rPr>
                <a:t>0.2</a:t>
              </a:r>
              <a:endParaRPr lang="zh-CN" altLang="en-US" sz="800" b="1" dirty="0">
                <a:solidFill>
                  <a:schemeClr val="tx1"/>
                </a:solidFill>
                <a:latin typeface="times" panose="02020603050405020304" pitchFamily="18" charset="0"/>
                <a:cs typeface="times" panose="02020603050405020304" pitchFamily="18" charset="0"/>
              </a:endParaRPr>
            </a:p>
          </p:txBody>
        </p:sp>
        <p:sp>
          <p:nvSpPr>
            <p:cNvPr id="43" name="矩形 42">
              <a:extLst>
                <a:ext uri="{FF2B5EF4-FFF2-40B4-BE49-F238E27FC236}">
                  <a16:creationId xmlns:a16="http://schemas.microsoft.com/office/drawing/2014/main" xmlns="" id="{6441825A-9B6C-41AD-1A98-1396C7941CFC}"/>
                </a:ext>
              </a:extLst>
            </p:cNvPr>
            <p:cNvSpPr/>
            <p:nvPr/>
          </p:nvSpPr>
          <p:spPr>
            <a:xfrm>
              <a:off x="4988520" y="1685926"/>
              <a:ext cx="180000" cy="12474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altLang="zh-CN" sz="800" b="1" dirty="0">
                  <a:solidFill>
                    <a:schemeClr val="tx1"/>
                  </a:solidFill>
                  <a:latin typeface="times" panose="02020603050405020304" pitchFamily="18" charset="0"/>
                  <a:cs typeface="times" panose="02020603050405020304" pitchFamily="18" charset="0"/>
                </a:rPr>
                <a:t>0.0</a:t>
              </a:r>
              <a:endParaRPr lang="zh-CN" altLang="en-US" sz="800" b="1" dirty="0">
                <a:solidFill>
                  <a:schemeClr val="tx1"/>
                </a:solidFill>
                <a:latin typeface="times" panose="02020603050405020304" pitchFamily="18" charset="0"/>
                <a:cs typeface="times" panose="02020603050405020304" pitchFamily="18" charset="0"/>
              </a:endParaRPr>
            </a:p>
          </p:txBody>
        </p:sp>
      </p:grpSp>
      <p:sp>
        <p:nvSpPr>
          <p:cNvPr id="44" name="矩形 43">
            <a:extLst>
              <a:ext uri="{FF2B5EF4-FFF2-40B4-BE49-F238E27FC236}">
                <a16:creationId xmlns:a16="http://schemas.microsoft.com/office/drawing/2014/main" xmlns="" id="{A88293EB-0C03-388C-3345-041450F44234}"/>
              </a:ext>
            </a:extLst>
          </p:cNvPr>
          <p:cNvSpPr/>
          <p:nvPr/>
        </p:nvSpPr>
        <p:spPr>
          <a:xfrm rot="16200000">
            <a:off x="6454643" y="2327207"/>
            <a:ext cx="900000" cy="180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zh-CN" sz="900" b="1" dirty="0">
                <a:solidFill>
                  <a:schemeClr val="tx1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Probability</a:t>
            </a:r>
            <a:endParaRPr lang="zh-CN" altLang="en-US" sz="900" b="1" dirty="0">
              <a:solidFill>
                <a:schemeClr val="tx1"/>
              </a:solidFill>
              <a:latin typeface="times" panose="02020603050405020304" pitchFamily="18" charset="0"/>
              <a:cs typeface="times" panose="02020603050405020304" pitchFamily="18" charset="0"/>
            </a:endParaRPr>
          </a:p>
        </p:txBody>
      </p:sp>
      <p:sp>
        <p:nvSpPr>
          <p:cNvPr id="45" name="矩形 44">
            <a:extLst>
              <a:ext uri="{FF2B5EF4-FFF2-40B4-BE49-F238E27FC236}">
                <a16:creationId xmlns:a16="http://schemas.microsoft.com/office/drawing/2014/main" xmlns="" id="{2084F3AD-B6B8-C024-6F41-32475C6F7ADE}"/>
              </a:ext>
            </a:extLst>
          </p:cNvPr>
          <p:cNvSpPr/>
          <p:nvPr/>
        </p:nvSpPr>
        <p:spPr>
          <a:xfrm>
            <a:off x="7210672" y="1526765"/>
            <a:ext cx="2621376" cy="17589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800" b="1" dirty="0">
                <a:solidFill>
                  <a:schemeClr val="tx1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TMHMM posterior probabilities for </a:t>
            </a:r>
            <a:r>
              <a:rPr lang="en-US" altLang="zh-CN" sz="8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PbrWRKY62</a:t>
            </a:r>
            <a:endParaRPr lang="zh-CN" altLang="en-US" sz="8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55" name="组合 54">
            <a:extLst>
              <a:ext uri="{FF2B5EF4-FFF2-40B4-BE49-F238E27FC236}">
                <a16:creationId xmlns:a16="http://schemas.microsoft.com/office/drawing/2014/main" xmlns="" id="{2CE0BED6-7864-9719-2278-495E0A0B7501}"/>
              </a:ext>
            </a:extLst>
          </p:cNvPr>
          <p:cNvGrpSpPr/>
          <p:nvPr/>
        </p:nvGrpSpPr>
        <p:grpSpPr>
          <a:xfrm>
            <a:off x="3395017" y="3072871"/>
            <a:ext cx="2569350" cy="108000"/>
            <a:chOff x="3395017" y="3085749"/>
            <a:chExt cx="2569350" cy="108000"/>
          </a:xfrm>
        </p:grpSpPr>
        <p:grpSp>
          <p:nvGrpSpPr>
            <p:cNvPr id="53" name="组合 52">
              <a:extLst>
                <a:ext uri="{FF2B5EF4-FFF2-40B4-BE49-F238E27FC236}">
                  <a16:creationId xmlns:a16="http://schemas.microsoft.com/office/drawing/2014/main" xmlns="" id="{8D57B677-AAC1-63D7-624E-D02571103022}"/>
                </a:ext>
              </a:extLst>
            </p:cNvPr>
            <p:cNvGrpSpPr/>
            <p:nvPr/>
          </p:nvGrpSpPr>
          <p:grpSpPr>
            <a:xfrm>
              <a:off x="3395017" y="3085749"/>
              <a:ext cx="2205315" cy="108000"/>
              <a:chOff x="1848021" y="2493472"/>
              <a:chExt cx="2205315" cy="108000"/>
            </a:xfrm>
          </p:grpSpPr>
          <p:sp>
            <p:nvSpPr>
              <p:cNvPr id="46" name="矩形 45">
                <a:extLst>
                  <a:ext uri="{FF2B5EF4-FFF2-40B4-BE49-F238E27FC236}">
                    <a16:creationId xmlns:a16="http://schemas.microsoft.com/office/drawing/2014/main" xmlns="" id="{C775159B-77B4-3680-B363-0333598FDBA8}"/>
                  </a:ext>
                </a:extLst>
              </p:cNvPr>
              <p:cNvSpPr/>
              <p:nvPr/>
            </p:nvSpPr>
            <p:spPr>
              <a:xfrm>
                <a:off x="1848021" y="2493472"/>
                <a:ext cx="360000" cy="10800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tIns="0" bIns="0" rtlCol="0" anchor="ctr"/>
              <a:lstStyle/>
              <a:p>
                <a:pPr algn="ctr"/>
                <a:r>
                  <a:rPr lang="en-US" altLang="zh-CN" sz="800" b="1" dirty="0">
                    <a:solidFill>
                      <a:schemeClr val="tx1"/>
                    </a:solidFill>
                    <a:latin typeface="times" panose="02020603050405020304" pitchFamily="18" charset="0"/>
                    <a:cs typeface="times" panose="02020603050405020304" pitchFamily="18" charset="0"/>
                  </a:rPr>
                  <a:t>100</a:t>
                </a:r>
                <a:endParaRPr lang="zh-CN" altLang="en-US" sz="800" b="1" dirty="0">
                  <a:solidFill>
                    <a:schemeClr val="tx1"/>
                  </a:solidFill>
                  <a:latin typeface="times" panose="02020603050405020304" pitchFamily="18" charset="0"/>
                  <a:cs typeface="times" panose="02020603050405020304" pitchFamily="18" charset="0"/>
                </a:endParaRPr>
              </a:p>
            </p:txBody>
          </p:sp>
          <p:sp>
            <p:nvSpPr>
              <p:cNvPr id="47" name="矩形 46">
                <a:extLst>
                  <a:ext uri="{FF2B5EF4-FFF2-40B4-BE49-F238E27FC236}">
                    <a16:creationId xmlns:a16="http://schemas.microsoft.com/office/drawing/2014/main" xmlns="" id="{80A746D2-B123-1950-F788-F3136446E210}"/>
                  </a:ext>
                </a:extLst>
              </p:cNvPr>
              <p:cNvSpPr/>
              <p:nvPr/>
            </p:nvSpPr>
            <p:spPr>
              <a:xfrm>
                <a:off x="2180980" y="2493472"/>
                <a:ext cx="396104" cy="10800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tIns="0" bIns="0" rtlCol="0" anchor="ctr"/>
              <a:lstStyle/>
              <a:p>
                <a:pPr algn="ctr"/>
                <a:r>
                  <a:rPr lang="en-US" altLang="zh-CN" sz="800" b="1" dirty="0">
                    <a:solidFill>
                      <a:schemeClr val="tx1"/>
                    </a:solidFill>
                    <a:latin typeface="times" panose="02020603050405020304" pitchFamily="18" charset="0"/>
                    <a:cs typeface="times" panose="02020603050405020304" pitchFamily="18" charset="0"/>
                  </a:rPr>
                  <a:t>200</a:t>
                </a:r>
                <a:endParaRPr lang="zh-CN" altLang="en-US" sz="800" b="1" dirty="0">
                  <a:solidFill>
                    <a:schemeClr val="tx1"/>
                  </a:solidFill>
                  <a:latin typeface="times" panose="02020603050405020304" pitchFamily="18" charset="0"/>
                  <a:cs typeface="times" panose="02020603050405020304" pitchFamily="18" charset="0"/>
                </a:endParaRPr>
              </a:p>
            </p:txBody>
          </p:sp>
          <p:sp>
            <p:nvSpPr>
              <p:cNvPr id="48" name="矩形 47">
                <a:extLst>
                  <a:ext uri="{FF2B5EF4-FFF2-40B4-BE49-F238E27FC236}">
                    <a16:creationId xmlns:a16="http://schemas.microsoft.com/office/drawing/2014/main" xmlns="" id="{B9C94C91-84F4-6058-7891-E05DD14E24DA}"/>
                  </a:ext>
                </a:extLst>
              </p:cNvPr>
              <p:cNvSpPr/>
              <p:nvPr/>
            </p:nvSpPr>
            <p:spPr>
              <a:xfrm>
                <a:off x="2550043" y="2493472"/>
                <a:ext cx="396104" cy="10800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tIns="0" bIns="0" rtlCol="0" anchor="ctr"/>
              <a:lstStyle/>
              <a:p>
                <a:pPr algn="ctr"/>
                <a:r>
                  <a:rPr lang="en-US" altLang="zh-CN" sz="800" b="1" dirty="0">
                    <a:solidFill>
                      <a:schemeClr val="tx1"/>
                    </a:solidFill>
                    <a:latin typeface="times" panose="02020603050405020304" pitchFamily="18" charset="0"/>
                    <a:cs typeface="times" panose="02020603050405020304" pitchFamily="18" charset="0"/>
                  </a:rPr>
                  <a:t>300</a:t>
                </a:r>
                <a:endParaRPr lang="zh-CN" altLang="en-US" sz="800" b="1" dirty="0">
                  <a:solidFill>
                    <a:schemeClr val="tx1"/>
                  </a:solidFill>
                  <a:latin typeface="times" panose="02020603050405020304" pitchFamily="18" charset="0"/>
                  <a:cs typeface="times" panose="02020603050405020304" pitchFamily="18" charset="0"/>
                </a:endParaRPr>
              </a:p>
            </p:txBody>
          </p:sp>
          <p:sp>
            <p:nvSpPr>
              <p:cNvPr id="49" name="矩形 48">
                <a:extLst>
                  <a:ext uri="{FF2B5EF4-FFF2-40B4-BE49-F238E27FC236}">
                    <a16:creationId xmlns:a16="http://schemas.microsoft.com/office/drawing/2014/main" xmlns="" id="{7C03498A-C68D-03BC-BC1D-37CBC9EEC096}"/>
                  </a:ext>
                </a:extLst>
              </p:cNvPr>
              <p:cNvSpPr/>
              <p:nvPr/>
            </p:nvSpPr>
            <p:spPr>
              <a:xfrm>
                <a:off x="2919106" y="2493472"/>
                <a:ext cx="396104" cy="10800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tIns="0" bIns="0" rtlCol="0" anchor="ctr"/>
              <a:lstStyle/>
              <a:p>
                <a:pPr algn="ctr"/>
                <a:r>
                  <a:rPr lang="en-US" altLang="zh-CN" sz="800" b="1" dirty="0">
                    <a:solidFill>
                      <a:schemeClr val="tx1"/>
                    </a:solidFill>
                    <a:latin typeface="times" panose="02020603050405020304" pitchFamily="18" charset="0"/>
                    <a:cs typeface="times" panose="02020603050405020304" pitchFamily="18" charset="0"/>
                  </a:rPr>
                  <a:t>400</a:t>
                </a:r>
                <a:endParaRPr lang="zh-CN" altLang="en-US" sz="800" b="1" dirty="0">
                  <a:solidFill>
                    <a:schemeClr val="tx1"/>
                  </a:solidFill>
                  <a:latin typeface="times" panose="02020603050405020304" pitchFamily="18" charset="0"/>
                  <a:cs typeface="times" panose="02020603050405020304" pitchFamily="18" charset="0"/>
                </a:endParaRPr>
              </a:p>
            </p:txBody>
          </p:sp>
          <p:sp>
            <p:nvSpPr>
              <p:cNvPr id="50" name="矩形 49">
                <a:extLst>
                  <a:ext uri="{FF2B5EF4-FFF2-40B4-BE49-F238E27FC236}">
                    <a16:creationId xmlns:a16="http://schemas.microsoft.com/office/drawing/2014/main" xmlns="" id="{E5986F15-67FE-30D2-0227-8427B8ECC1D8}"/>
                  </a:ext>
                </a:extLst>
              </p:cNvPr>
              <p:cNvSpPr/>
              <p:nvPr/>
            </p:nvSpPr>
            <p:spPr>
              <a:xfrm>
                <a:off x="3288169" y="2493472"/>
                <a:ext cx="396104" cy="10800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tIns="0" bIns="0" rtlCol="0" anchor="ctr"/>
              <a:lstStyle/>
              <a:p>
                <a:pPr algn="ctr"/>
                <a:r>
                  <a:rPr lang="en-US" altLang="zh-CN" sz="800" b="1" dirty="0">
                    <a:solidFill>
                      <a:schemeClr val="tx1"/>
                    </a:solidFill>
                    <a:latin typeface="times" panose="02020603050405020304" pitchFamily="18" charset="0"/>
                    <a:cs typeface="times" panose="02020603050405020304" pitchFamily="18" charset="0"/>
                  </a:rPr>
                  <a:t>500</a:t>
                </a:r>
                <a:endParaRPr lang="zh-CN" altLang="en-US" sz="800" b="1" dirty="0">
                  <a:solidFill>
                    <a:schemeClr val="tx1"/>
                  </a:solidFill>
                  <a:latin typeface="times" panose="02020603050405020304" pitchFamily="18" charset="0"/>
                  <a:cs typeface="times" panose="02020603050405020304" pitchFamily="18" charset="0"/>
                </a:endParaRPr>
              </a:p>
            </p:txBody>
          </p:sp>
          <p:sp>
            <p:nvSpPr>
              <p:cNvPr id="51" name="矩形 50">
                <a:extLst>
                  <a:ext uri="{FF2B5EF4-FFF2-40B4-BE49-F238E27FC236}">
                    <a16:creationId xmlns:a16="http://schemas.microsoft.com/office/drawing/2014/main" xmlns="" id="{8E6DBCC5-6F30-04E8-F272-BA087B60942B}"/>
                  </a:ext>
                </a:extLst>
              </p:cNvPr>
              <p:cNvSpPr/>
              <p:nvPr/>
            </p:nvSpPr>
            <p:spPr>
              <a:xfrm>
                <a:off x="3657232" y="2493472"/>
                <a:ext cx="396104" cy="10800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tIns="0" bIns="0" rtlCol="0" anchor="ctr"/>
              <a:lstStyle/>
              <a:p>
                <a:pPr algn="ctr"/>
                <a:r>
                  <a:rPr lang="en-US" altLang="zh-CN" sz="800" b="1" dirty="0">
                    <a:solidFill>
                      <a:schemeClr val="tx1"/>
                    </a:solidFill>
                    <a:latin typeface="times" panose="02020603050405020304" pitchFamily="18" charset="0"/>
                    <a:cs typeface="times" panose="02020603050405020304" pitchFamily="18" charset="0"/>
                  </a:rPr>
                  <a:t>600</a:t>
                </a:r>
                <a:endParaRPr lang="zh-CN" altLang="en-US" sz="800" b="1" dirty="0">
                  <a:solidFill>
                    <a:schemeClr val="tx1"/>
                  </a:solidFill>
                  <a:latin typeface="times" panose="02020603050405020304" pitchFamily="18" charset="0"/>
                  <a:cs typeface="times" panose="02020603050405020304" pitchFamily="18" charset="0"/>
                </a:endParaRPr>
              </a:p>
            </p:txBody>
          </p:sp>
        </p:grpSp>
        <p:sp>
          <p:nvSpPr>
            <p:cNvPr id="54" name="矩形 53">
              <a:extLst>
                <a:ext uri="{FF2B5EF4-FFF2-40B4-BE49-F238E27FC236}">
                  <a16:creationId xmlns:a16="http://schemas.microsoft.com/office/drawing/2014/main" xmlns="" id="{A3E594F2-052B-7FDE-623B-C2A616F30773}"/>
                </a:ext>
              </a:extLst>
            </p:cNvPr>
            <p:cNvSpPr/>
            <p:nvPr/>
          </p:nvSpPr>
          <p:spPr>
            <a:xfrm>
              <a:off x="5568263" y="3085749"/>
              <a:ext cx="396104" cy="108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tIns="0" bIns="0" rtlCol="0" anchor="ctr"/>
            <a:lstStyle/>
            <a:p>
              <a:pPr algn="ctr"/>
              <a:r>
                <a:rPr lang="en-US" altLang="zh-CN" sz="800" b="1" dirty="0">
                  <a:solidFill>
                    <a:schemeClr val="tx1"/>
                  </a:solidFill>
                  <a:latin typeface="times" panose="02020603050405020304" pitchFamily="18" charset="0"/>
                  <a:cs typeface="times" panose="02020603050405020304" pitchFamily="18" charset="0"/>
                </a:rPr>
                <a:t>700</a:t>
              </a:r>
              <a:endParaRPr lang="zh-CN" altLang="en-US" sz="800" b="1" dirty="0">
                <a:solidFill>
                  <a:schemeClr val="tx1"/>
                </a:solidFill>
                <a:latin typeface="times" panose="02020603050405020304" pitchFamily="18" charset="0"/>
                <a:cs typeface="times" panose="02020603050405020304" pitchFamily="18" charset="0"/>
              </a:endParaRPr>
            </a:p>
          </p:txBody>
        </p:sp>
      </p:grpSp>
      <p:grpSp>
        <p:nvGrpSpPr>
          <p:cNvPr id="57" name="组合 56">
            <a:extLst>
              <a:ext uri="{FF2B5EF4-FFF2-40B4-BE49-F238E27FC236}">
                <a16:creationId xmlns:a16="http://schemas.microsoft.com/office/drawing/2014/main" xmlns="" id="{F83598E0-5FF1-E933-8B88-9A3944350838}"/>
              </a:ext>
            </a:extLst>
          </p:cNvPr>
          <p:cNvGrpSpPr/>
          <p:nvPr/>
        </p:nvGrpSpPr>
        <p:grpSpPr>
          <a:xfrm>
            <a:off x="7467825" y="3071748"/>
            <a:ext cx="2559579" cy="108000"/>
            <a:chOff x="1848021" y="2493472"/>
            <a:chExt cx="2559579" cy="108000"/>
          </a:xfrm>
        </p:grpSpPr>
        <p:sp>
          <p:nvSpPr>
            <p:cNvPr id="59" name="矩形 58">
              <a:extLst>
                <a:ext uri="{FF2B5EF4-FFF2-40B4-BE49-F238E27FC236}">
                  <a16:creationId xmlns:a16="http://schemas.microsoft.com/office/drawing/2014/main" xmlns="" id="{A4FC6DB5-6909-F176-7994-29C44735AF96}"/>
                </a:ext>
              </a:extLst>
            </p:cNvPr>
            <p:cNvSpPr/>
            <p:nvPr/>
          </p:nvSpPr>
          <p:spPr>
            <a:xfrm>
              <a:off x="1848021" y="2493472"/>
              <a:ext cx="360000" cy="108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tIns="0" bIns="0" rtlCol="0" anchor="ctr"/>
            <a:lstStyle/>
            <a:p>
              <a:pPr algn="ctr"/>
              <a:r>
                <a:rPr lang="en-US" altLang="zh-CN" sz="800" b="1" dirty="0">
                  <a:solidFill>
                    <a:schemeClr val="tx1"/>
                  </a:solidFill>
                  <a:latin typeface="times" panose="02020603050405020304" pitchFamily="18" charset="0"/>
                  <a:cs typeface="times" panose="02020603050405020304" pitchFamily="18" charset="0"/>
                </a:rPr>
                <a:t>50</a:t>
              </a:r>
              <a:endParaRPr lang="zh-CN" altLang="en-US" sz="800" b="1" dirty="0">
                <a:solidFill>
                  <a:schemeClr val="tx1"/>
                </a:solidFill>
                <a:latin typeface="times" panose="02020603050405020304" pitchFamily="18" charset="0"/>
                <a:cs typeface="times" panose="02020603050405020304" pitchFamily="18" charset="0"/>
              </a:endParaRPr>
            </a:p>
          </p:txBody>
        </p:sp>
        <p:sp>
          <p:nvSpPr>
            <p:cNvPr id="60" name="矩形 59">
              <a:extLst>
                <a:ext uri="{FF2B5EF4-FFF2-40B4-BE49-F238E27FC236}">
                  <a16:creationId xmlns:a16="http://schemas.microsoft.com/office/drawing/2014/main" xmlns="" id="{C6BE7252-295C-421A-D3EC-2B30CC75539A}"/>
                </a:ext>
              </a:extLst>
            </p:cNvPr>
            <p:cNvSpPr/>
            <p:nvPr/>
          </p:nvSpPr>
          <p:spPr>
            <a:xfrm>
              <a:off x="2251833" y="2493472"/>
              <a:ext cx="396104" cy="108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tIns="0" bIns="0" rtlCol="0" anchor="ctr"/>
            <a:lstStyle/>
            <a:p>
              <a:pPr algn="ctr"/>
              <a:r>
                <a:rPr lang="en-US" altLang="zh-CN" sz="800" b="1" dirty="0">
                  <a:solidFill>
                    <a:schemeClr val="tx1"/>
                  </a:solidFill>
                  <a:latin typeface="times" panose="02020603050405020304" pitchFamily="18" charset="0"/>
                  <a:cs typeface="times" panose="02020603050405020304" pitchFamily="18" charset="0"/>
                </a:rPr>
                <a:t>100</a:t>
              </a:r>
              <a:endParaRPr lang="zh-CN" altLang="en-US" sz="800" b="1" dirty="0">
                <a:solidFill>
                  <a:schemeClr val="tx1"/>
                </a:solidFill>
                <a:latin typeface="times" panose="02020603050405020304" pitchFamily="18" charset="0"/>
                <a:cs typeface="times" panose="02020603050405020304" pitchFamily="18" charset="0"/>
              </a:endParaRPr>
            </a:p>
          </p:txBody>
        </p:sp>
        <p:sp>
          <p:nvSpPr>
            <p:cNvPr id="61" name="矩形 60">
              <a:extLst>
                <a:ext uri="{FF2B5EF4-FFF2-40B4-BE49-F238E27FC236}">
                  <a16:creationId xmlns:a16="http://schemas.microsoft.com/office/drawing/2014/main" xmlns="" id="{249D0B74-11CB-DC61-6812-7503D65594AF}"/>
                </a:ext>
              </a:extLst>
            </p:cNvPr>
            <p:cNvSpPr/>
            <p:nvPr/>
          </p:nvSpPr>
          <p:spPr>
            <a:xfrm>
              <a:off x="2691749" y="2493472"/>
              <a:ext cx="396104" cy="108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tIns="0" bIns="0" rtlCol="0" anchor="ctr"/>
            <a:lstStyle/>
            <a:p>
              <a:pPr algn="ctr"/>
              <a:r>
                <a:rPr lang="en-US" altLang="zh-CN" sz="800" b="1" dirty="0">
                  <a:solidFill>
                    <a:schemeClr val="tx1"/>
                  </a:solidFill>
                  <a:latin typeface="times" panose="02020603050405020304" pitchFamily="18" charset="0"/>
                  <a:cs typeface="times" panose="02020603050405020304" pitchFamily="18" charset="0"/>
                </a:rPr>
                <a:t>150</a:t>
              </a:r>
              <a:endParaRPr lang="zh-CN" altLang="en-US" sz="800" b="1" dirty="0">
                <a:solidFill>
                  <a:schemeClr val="tx1"/>
                </a:solidFill>
                <a:latin typeface="times" panose="02020603050405020304" pitchFamily="18" charset="0"/>
                <a:cs typeface="times" panose="02020603050405020304" pitchFamily="18" charset="0"/>
              </a:endParaRPr>
            </a:p>
          </p:txBody>
        </p:sp>
        <p:sp>
          <p:nvSpPr>
            <p:cNvPr id="62" name="矩形 61">
              <a:extLst>
                <a:ext uri="{FF2B5EF4-FFF2-40B4-BE49-F238E27FC236}">
                  <a16:creationId xmlns:a16="http://schemas.microsoft.com/office/drawing/2014/main" xmlns="" id="{344A04C6-880B-CA6C-BA25-A1AD9897B909}"/>
                </a:ext>
              </a:extLst>
            </p:cNvPr>
            <p:cNvSpPr/>
            <p:nvPr/>
          </p:nvSpPr>
          <p:spPr>
            <a:xfrm>
              <a:off x="3131665" y="2493472"/>
              <a:ext cx="396104" cy="108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tIns="0" bIns="0" rtlCol="0" anchor="ctr"/>
            <a:lstStyle/>
            <a:p>
              <a:pPr algn="ctr"/>
              <a:r>
                <a:rPr lang="en-US" altLang="zh-CN" sz="800" b="1" dirty="0">
                  <a:solidFill>
                    <a:schemeClr val="tx1"/>
                  </a:solidFill>
                  <a:latin typeface="times" panose="02020603050405020304" pitchFamily="18" charset="0"/>
                  <a:cs typeface="times" panose="02020603050405020304" pitchFamily="18" charset="0"/>
                </a:rPr>
                <a:t>200</a:t>
              </a:r>
              <a:endParaRPr lang="zh-CN" altLang="en-US" sz="800" b="1" dirty="0">
                <a:solidFill>
                  <a:schemeClr val="tx1"/>
                </a:solidFill>
                <a:latin typeface="times" panose="02020603050405020304" pitchFamily="18" charset="0"/>
                <a:cs typeface="times" panose="02020603050405020304" pitchFamily="18" charset="0"/>
              </a:endParaRPr>
            </a:p>
          </p:txBody>
        </p:sp>
        <p:sp>
          <p:nvSpPr>
            <p:cNvPr id="63" name="矩形 62">
              <a:extLst>
                <a:ext uri="{FF2B5EF4-FFF2-40B4-BE49-F238E27FC236}">
                  <a16:creationId xmlns:a16="http://schemas.microsoft.com/office/drawing/2014/main" xmlns="" id="{72F5F6A4-4C86-48EF-7715-410DC6BE20BE}"/>
                </a:ext>
              </a:extLst>
            </p:cNvPr>
            <p:cNvSpPr/>
            <p:nvPr/>
          </p:nvSpPr>
          <p:spPr>
            <a:xfrm>
              <a:off x="3571581" y="2493472"/>
              <a:ext cx="396104" cy="108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tIns="0" bIns="0" rtlCol="0" anchor="ctr"/>
            <a:lstStyle/>
            <a:p>
              <a:pPr algn="ctr"/>
              <a:r>
                <a:rPr lang="en-US" altLang="zh-CN" sz="800" b="1" dirty="0">
                  <a:solidFill>
                    <a:schemeClr val="tx1"/>
                  </a:solidFill>
                  <a:latin typeface="times" panose="02020603050405020304" pitchFamily="18" charset="0"/>
                  <a:cs typeface="times" panose="02020603050405020304" pitchFamily="18" charset="0"/>
                </a:rPr>
                <a:t>250</a:t>
              </a:r>
              <a:endParaRPr lang="zh-CN" altLang="en-US" sz="800" b="1" dirty="0">
                <a:solidFill>
                  <a:schemeClr val="tx1"/>
                </a:solidFill>
                <a:latin typeface="times" panose="02020603050405020304" pitchFamily="18" charset="0"/>
                <a:cs typeface="times" panose="02020603050405020304" pitchFamily="18" charset="0"/>
              </a:endParaRPr>
            </a:p>
          </p:txBody>
        </p:sp>
        <p:sp>
          <p:nvSpPr>
            <p:cNvPr id="64" name="矩形 63">
              <a:extLst>
                <a:ext uri="{FF2B5EF4-FFF2-40B4-BE49-F238E27FC236}">
                  <a16:creationId xmlns:a16="http://schemas.microsoft.com/office/drawing/2014/main" xmlns="" id="{C63B5B02-294D-99CC-EE4B-9091F16FDEB1}"/>
                </a:ext>
              </a:extLst>
            </p:cNvPr>
            <p:cNvSpPr/>
            <p:nvPr/>
          </p:nvSpPr>
          <p:spPr>
            <a:xfrm>
              <a:off x="4011496" y="2493472"/>
              <a:ext cx="396104" cy="108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tIns="0" bIns="0" rtlCol="0" anchor="ctr"/>
            <a:lstStyle/>
            <a:p>
              <a:pPr algn="ctr"/>
              <a:r>
                <a:rPr lang="en-US" altLang="zh-CN" sz="800" b="1" dirty="0">
                  <a:solidFill>
                    <a:schemeClr val="tx1"/>
                  </a:solidFill>
                  <a:latin typeface="times" panose="02020603050405020304" pitchFamily="18" charset="0"/>
                  <a:cs typeface="times" panose="02020603050405020304" pitchFamily="18" charset="0"/>
                </a:rPr>
                <a:t>300</a:t>
              </a:r>
              <a:endParaRPr lang="zh-CN" altLang="en-US" sz="800" b="1" dirty="0">
                <a:solidFill>
                  <a:schemeClr val="tx1"/>
                </a:solidFill>
                <a:latin typeface="times" panose="02020603050405020304" pitchFamily="18" charset="0"/>
                <a:cs typeface="times" panose="02020603050405020304" pitchFamily="18" charset="0"/>
              </a:endParaRPr>
            </a:p>
          </p:txBody>
        </p:sp>
      </p:grpSp>
      <p:grpSp>
        <p:nvGrpSpPr>
          <p:cNvPr id="74" name="组合 73">
            <a:extLst>
              <a:ext uri="{FF2B5EF4-FFF2-40B4-BE49-F238E27FC236}">
                <a16:creationId xmlns:a16="http://schemas.microsoft.com/office/drawing/2014/main" xmlns="" id="{E9EBC6BC-01EE-1843-8B75-8EEFB9961CAB}"/>
              </a:ext>
            </a:extLst>
          </p:cNvPr>
          <p:cNvGrpSpPr/>
          <p:nvPr/>
        </p:nvGrpSpPr>
        <p:grpSpPr>
          <a:xfrm>
            <a:off x="2643005" y="4419061"/>
            <a:ext cx="369944" cy="1021012"/>
            <a:chOff x="2643005" y="4419061"/>
            <a:chExt cx="369944" cy="1021012"/>
          </a:xfrm>
        </p:grpSpPr>
        <p:grpSp>
          <p:nvGrpSpPr>
            <p:cNvPr id="65" name="组合 64">
              <a:extLst>
                <a:ext uri="{FF2B5EF4-FFF2-40B4-BE49-F238E27FC236}">
                  <a16:creationId xmlns:a16="http://schemas.microsoft.com/office/drawing/2014/main" xmlns="" id="{6FC09FB7-F2BC-EBD9-C366-FF3B8C0D3E4F}"/>
                </a:ext>
              </a:extLst>
            </p:cNvPr>
            <p:cNvGrpSpPr/>
            <p:nvPr/>
          </p:nvGrpSpPr>
          <p:grpSpPr>
            <a:xfrm>
              <a:off x="2824797" y="4419061"/>
              <a:ext cx="188152" cy="1021012"/>
              <a:chOff x="4980368" y="803367"/>
              <a:chExt cx="188152" cy="1021012"/>
            </a:xfrm>
          </p:grpSpPr>
          <p:sp>
            <p:nvSpPr>
              <p:cNvPr id="68" name="矩形 67">
                <a:extLst>
                  <a:ext uri="{FF2B5EF4-FFF2-40B4-BE49-F238E27FC236}">
                    <a16:creationId xmlns:a16="http://schemas.microsoft.com/office/drawing/2014/main" xmlns="" id="{E142CACC-9679-3605-F37B-93F9E8871AF5}"/>
                  </a:ext>
                </a:extLst>
              </p:cNvPr>
              <p:cNvSpPr/>
              <p:nvPr/>
            </p:nvSpPr>
            <p:spPr>
              <a:xfrm>
                <a:off x="4988520" y="803367"/>
                <a:ext cx="180000" cy="124743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en-US" altLang="zh-CN" sz="800" b="1" dirty="0">
                    <a:solidFill>
                      <a:schemeClr val="tx1"/>
                    </a:solidFill>
                    <a:latin typeface="times" panose="02020603050405020304" pitchFamily="18" charset="0"/>
                    <a:cs typeface="times" panose="02020603050405020304" pitchFamily="18" charset="0"/>
                  </a:rPr>
                  <a:t>0.8</a:t>
                </a:r>
                <a:endParaRPr lang="zh-CN" altLang="en-US" sz="800" b="1" dirty="0">
                  <a:solidFill>
                    <a:schemeClr val="tx1"/>
                  </a:solidFill>
                  <a:latin typeface="times" panose="02020603050405020304" pitchFamily="18" charset="0"/>
                  <a:cs typeface="times" panose="02020603050405020304" pitchFamily="18" charset="0"/>
                </a:endParaRPr>
              </a:p>
            </p:txBody>
          </p:sp>
          <p:sp>
            <p:nvSpPr>
              <p:cNvPr id="70" name="矩形 69">
                <a:extLst>
                  <a:ext uri="{FF2B5EF4-FFF2-40B4-BE49-F238E27FC236}">
                    <a16:creationId xmlns:a16="http://schemas.microsoft.com/office/drawing/2014/main" xmlns="" id="{A7A083A8-28B3-C7D6-29D0-46B5E2629479}"/>
                  </a:ext>
                </a:extLst>
              </p:cNvPr>
              <p:cNvSpPr/>
              <p:nvPr/>
            </p:nvSpPr>
            <p:spPr>
              <a:xfrm>
                <a:off x="4980368" y="1169873"/>
                <a:ext cx="180000" cy="28800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en-US" altLang="zh-CN" sz="800" b="1" dirty="0">
                    <a:solidFill>
                      <a:schemeClr val="tx1"/>
                    </a:solidFill>
                    <a:latin typeface="times" panose="02020603050405020304" pitchFamily="18" charset="0"/>
                    <a:cs typeface="times" panose="02020603050405020304" pitchFamily="18" charset="0"/>
                  </a:rPr>
                  <a:t>0.4</a:t>
                </a:r>
                <a:endParaRPr lang="zh-CN" altLang="en-US" sz="800" b="1" dirty="0">
                  <a:solidFill>
                    <a:schemeClr val="tx1"/>
                  </a:solidFill>
                  <a:latin typeface="times" panose="02020603050405020304" pitchFamily="18" charset="0"/>
                  <a:cs typeface="times" panose="02020603050405020304" pitchFamily="18" charset="0"/>
                </a:endParaRPr>
              </a:p>
            </p:txBody>
          </p:sp>
          <p:sp>
            <p:nvSpPr>
              <p:cNvPr id="72" name="矩形 71">
                <a:extLst>
                  <a:ext uri="{FF2B5EF4-FFF2-40B4-BE49-F238E27FC236}">
                    <a16:creationId xmlns:a16="http://schemas.microsoft.com/office/drawing/2014/main" xmlns="" id="{B8E1C298-D495-6F8E-AB82-0254FCFA2128}"/>
                  </a:ext>
                </a:extLst>
              </p:cNvPr>
              <p:cNvSpPr/>
              <p:nvPr/>
            </p:nvSpPr>
            <p:spPr>
              <a:xfrm>
                <a:off x="4988520" y="1699636"/>
                <a:ext cx="180000" cy="124743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en-US" altLang="zh-CN" sz="800" b="1" dirty="0">
                    <a:solidFill>
                      <a:schemeClr val="tx1"/>
                    </a:solidFill>
                    <a:latin typeface="times" panose="02020603050405020304" pitchFamily="18" charset="0"/>
                    <a:cs typeface="times" panose="02020603050405020304" pitchFamily="18" charset="0"/>
                  </a:rPr>
                  <a:t>0.0</a:t>
                </a:r>
                <a:endParaRPr lang="zh-CN" altLang="en-US" sz="800" b="1" dirty="0">
                  <a:solidFill>
                    <a:schemeClr val="tx1"/>
                  </a:solidFill>
                  <a:latin typeface="times" panose="02020603050405020304" pitchFamily="18" charset="0"/>
                  <a:cs typeface="times" panose="02020603050405020304" pitchFamily="18" charset="0"/>
                </a:endParaRPr>
              </a:p>
            </p:txBody>
          </p:sp>
        </p:grpSp>
        <p:sp>
          <p:nvSpPr>
            <p:cNvPr id="73" name="矩形 72">
              <a:extLst>
                <a:ext uri="{FF2B5EF4-FFF2-40B4-BE49-F238E27FC236}">
                  <a16:creationId xmlns:a16="http://schemas.microsoft.com/office/drawing/2014/main" xmlns="" id="{6FA42ACB-E110-2BEE-0E75-C9018341408E}"/>
                </a:ext>
              </a:extLst>
            </p:cNvPr>
            <p:cNvSpPr/>
            <p:nvPr/>
          </p:nvSpPr>
          <p:spPr>
            <a:xfrm rot="16200000">
              <a:off x="2283005" y="4886786"/>
              <a:ext cx="900000" cy="180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altLang="zh-CN" sz="900" b="1" dirty="0">
                  <a:solidFill>
                    <a:schemeClr val="tx1"/>
                  </a:solidFill>
                  <a:latin typeface="times" panose="02020603050405020304" pitchFamily="18" charset="0"/>
                  <a:cs typeface="times" panose="02020603050405020304" pitchFamily="18" charset="0"/>
                </a:rPr>
                <a:t>Probability</a:t>
              </a:r>
              <a:endParaRPr lang="zh-CN" altLang="en-US" sz="900" b="1" dirty="0">
                <a:solidFill>
                  <a:schemeClr val="tx1"/>
                </a:solidFill>
                <a:latin typeface="times" panose="02020603050405020304" pitchFamily="18" charset="0"/>
                <a:cs typeface="times" panose="02020603050405020304" pitchFamily="18" charset="0"/>
              </a:endParaRPr>
            </a:p>
          </p:txBody>
        </p:sp>
      </p:grpSp>
      <p:grpSp>
        <p:nvGrpSpPr>
          <p:cNvPr id="75" name="组合 74">
            <a:extLst>
              <a:ext uri="{FF2B5EF4-FFF2-40B4-BE49-F238E27FC236}">
                <a16:creationId xmlns:a16="http://schemas.microsoft.com/office/drawing/2014/main" xmlns="" id="{37AD73B0-CD5A-49AD-CA6A-EBB428494365}"/>
              </a:ext>
            </a:extLst>
          </p:cNvPr>
          <p:cNvGrpSpPr/>
          <p:nvPr/>
        </p:nvGrpSpPr>
        <p:grpSpPr>
          <a:xfrm>
            <a:off x="6615448" y="4419061"/>
            <a:ext cx="369944" cy="1021012"/>
            <a:chOff x="2643005" y="4419061"/>
            <a:chExt cx="369944" cy="1021012"/>
          </a:xfrm>
        </p:grpSpPr>
        <p:grpSp>
          <p:nvGrpSpPr>
            <p:cNvPr id="76" name="组合 75">
              <a:extLst>
                <a:ext uri="{FF2B5EF4-FFF2-40B4-BE49-F238E27FC236}">
                  <a16:creationId xmlns:a16="http://schemas.microsoft.com/office/drawing/2014/main" xmlns="" id="{E5426EC4-1E49-09C4-C112-AFB3D7C9DC7C}"/>
                </a:ext>
              </a:extLst>
            </p:cNvPr>
            <p:cNvGrpSpPr/>
            <p:nvPr/>
          </p:nvGrpSpPr>
          <p:grpSpPr>
            <a:xfrm>
              <a:off x="2824797" y="4419061"/>
              <a:ext cx="188152" cy="1021012"/>
              <a:chOff x="4980368" y="803367"/>
              <a:chExt cx="188152" cy="1021012"/>
            </a:xfrm>
          </p:grpSpPr>
          <p:sp>
            <p:nvSpPr>
              <p:cNvPr id="78" name="矩形 77">
                <a:extLst>
                  <a:ext uri="{FF2B5EF4-FFF2-40B4-BE49-F238E27FC236}">
                    <a16:creationId xmlns:a16="http://schemas.microsoft.com/office/drawing/2014/main" xmlns="" id="{60684CB7-569C-2C57-36F0-A39984A2E919}"/>
                  </a:ext>
                </a:extLst>
              </p:cNvPr>
              <p:cNvSpPr/>
              <p:nvPr/>
            </p:nvSpPr>
            <p:spPr>
              <a:xfrm>
                <a:off x="4988520" y="803367"/>
                <a:ext cx="180000" cy="124743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en-US" altLang="zh-CN" sz="800" b="1" dirty="0">
                    <a:solidFill>
                      <a:schemeClr val="tx1"/>
                    </a:solidFill>
                    <a:latin typeface="times" panose="02020603050405020304" pitchFamily="18" charset="0"/>
                    <a:cs typeface="times" panose="02020603050405020304" pitchFamily="18" charset="0"/>
                  </a:rPr>
                  <a:t>0.8</a:t>
                </a:r>
                <a:endParaRPr lang="zh-CN" altLang="en-US" sz="800" b="1" dirty="0">
                  <a:solidFill>
                    <a:schemeClr val="tx1"/>
                  </a:solidFill>
                  <a:latin typeface="times" panose="02020603050405020304" pitchFamily="18" charset="0"/>
                  <a:cs typeface="times" panose="02020603050405020304" pitchFamily="18" charset="0"/>
                </a:endParaRPr>
              </a:p>
            </p:txBody>
          </p:sp>
          <p:sp>
            <p:nvSpPr>
              <p:cNvPr id="79" name="矩形 78">
                <a:extLst>
                  <a:ext uri="{FF2B5EF4-FFF2-40B4-BE49-F238E27FC236}">
                    <a16:creationId xmlns:a16="http://schemas.microsoft.com/office/drawing/2014/main" xmlns="" id="{F4DAD44C-92B7-F6E1-BB53-3699E67E2BB1}"/>
                  </a:ext>
                </a:extLst>
              </p:cNvPr>
              <p:cNvSpPr/>
              <p:nvPr/>
            </p:nvSpPr>
            <p:spPr>
              <a:xfrm>
                <a:off x="4980368" y="1169873"/>
                <a:ext cx="180000" cy="28800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en-US" altLang="zh-CN" sz="800" b="1" dirty="0">
                    <a:solidFill>
                      <a:schemeClr val="tx1"/>
                    </a:solidFill>
                    <a:latin typeface="times" panose="02020603050405020304" pitchFamily="18" charset="0"/>
                    <a:cs typeface="times" panose="02020603050405020304" pitchFamily="18" charset="0"/>
                  </a:rPr>
                  <a:t>0.4</a:t>
                </a:r>
                <a:endParaRPr lang="zh-CN" altLang="en-US" sz="800" b="1" dirty="0">
                  <a:solidFill>
                    <a:schemeClr val="tx1"/>
                  </a:solidFill>
                  <a:latin typeface="times" panose="02020603050405020304" pitchFamily="18" charset="0"/>
                  <a:cs typeface="times" panose="02020603050405020304" pitchFamily="18" charset="0"/>
                </a:endParaRPr>
              </a:p>
            </p:txBody>
          </p:sp>
          <p:sp>
            <p:nvSpPr>
              <p:cNvPr id="80" name="矩形 79">
                <a:extLst>
                  <a:ext uri="{FF2B5EF4-FFF2-40B4-BE49-F238E27FC236}">
                    <a16:creationId xmlns:a16="http://schemas.microsoft.com/office/drawing/2014/main" xmlns="" id="{16A35D0E-9A13-42B7-23F7-74B44B152277}"/>
                  </a:ext>
                </a:extLst>
              </p:cNvPr>
              <p:cNvSpPr/>
              <p:nvPr/>
            </p:nvSpPr>
            <p:spPr>
              <a:xfrm>
                <a:off x="4988520" y="1699636"/>
                <a:ext cx="180000" cy="124743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en-US" altLang="zh-CN" sz="800" b="1" dirty="0">
                    <a:solidFill>
                      <a:schemeClr val="tx1"/>
                    </a:solidFill>
                    <a:latin typeface="times" panose="02020603050405020304" pitchFamily="18" charset="0"/>
                    <a:cs typeface="times" panose="02020603050405020304" pitchFamily="18" charset="0"/>
                  </a:rPr>
                  <a:t>0.0</a:t>
                </a:r>
                <a:endParaRPr lang="zh-CN" altLang="en-US" sz="800" b="1" dirty="0">
                  <a:solidFill>
                    <a:schemeClr val="tx1"/>
                  </a:solidFill>
                  <a:latin typeface="times" panose="02020603050405020304" pitchFamily="18" charset="0"/>
                  <a:cs typeface="times" panose="02020603050405020304" pitchFamily="18" charset="0"/>
                </a:endParaRPr>
              </a:p>
            </p:txBody>
          </p:sp>
        </p:grpSp>
        <p:sp>
          <p:nvSpPr>
            <p:cNvPr id="77" name="矩形 76">
              <a:extLst>
                <a:ext uri="{FF2B5EF4-FFF2-40B4-BE49-F238E27FC236}">
                  <a16:creationId xmlns:a16="http://schemas.microsoft.com/office/drawing/2014/main" xmlns="" id="{3ABDC2CC-F068-382D-41DB-DD36EA878015}"/>
                </a:ext>
              </a:extLst>
            </p:cNvPr>
            <p:cNvSpPr/>
            <p:nvPr/>
          </p:nvSpPr>
          <p:spPr>
            <a:xfrm rot="16200000">
              <a:off x="2283005" y="4886786"/>
              <a:ext cx="900000" cy="180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altLang="zh-CN" sz="900" b="1" dirty="0">
                  <a:solidFill>
                    <a:schemeClr val="tx1"/>
                  </a:solidFill>
                  <a:latin typeface="times" panose="02020603050405020304" pitchFamily="18" charset="0"/>
                  <a:cs typeface="times" panose="02020603050405020304" pitchFamily="18" charset="0"/>
                </a:rPr>
                <a:t>Probability</a:t>
              </a:r>
              <a:endParaRPr lang="zh-CN" altLang="en-US" sz="900" b="1" dirty="0">
                <a:solidFill>
                  <a:schemeClr val="tx1"/>
                </a:solidFill>
                <a:latin typeface="times" panose="02020603050405020304" pitchFamily="18" charset="0"/>
                <a:cs typeface="times" panose="02020603050405020304" pitchFamily="18" charset="0"/>
              </a:endParaRPr>
            </a:p>
          </p:txBody>
        </p:sp>
      </p:grpSp>
      <p:grpSp>
        <p:nvGrpSpPr>
          <p:cNvPr id="92" name="组合 91">
            <a:extLst>
              <a:ext uri="{FF2B5EF4-FFF2-40B4-BE49-F238E27FC236}">
                <a16:creationId xmlns:a16="http://schemas.microsoft.com/office/drawing/2014/main" xmlns="" id="{5E271777-7C86-F58C-8563-F269BB86773C}"/>
              </a:ext>
            </a:extLst>
          </p:cNvPr>
          <p:cNvGrpSpPr/>
          <p:nvPr/>
        </p:nvGrpSpPr>
        <p:grpSpPr>
          <a:xfrm>
            <a:off x="2889749" y="5732636"/>
            <a:ext cx="2836911" cy="228782"/>
            <a:chOff x="2889749" y="5732636"/>
            <a:chExt cx="2836911" cy="228782"/>
          </a:xfrm>
        </p:grpSpPr>
        <p:grpSp>
          <p:nvGrpSpPr>
            <p:cNvPr id="82" name="组合 81">
              <a:extLst>
                <a:ext uri="{FF2B5EF4-FFF2-40B4-BE49-F238E27FC236}">
                  <a16:creationId xmlns:a16="http://schemas.microsoft.com/office/drawing/2014/main" xmlns="" id="{667D488C-CC87-241C-1501-A0B86D1E18CA}"/>
                </a:ext>
              </a:extLst>
            </p:cNvPr>
            <p:cNvGrpSpPr/>
            <p:nvPr/>
          </p:nvGrpSpPr>
          <p:grpSpPr>
            <a:xfrm>
              <a:off x="2889749" y="5732636"/>
              <a:ext cx="2836911" cy="108000"/>
              <a:chOff x="1848021" y="2493506"/>
              <a:chExt cx="2836911" cy="108000"/>
            </a:xfrm>
          </p:grpSpPr>
          <p:sp>
            <p:nvSpPr>
              <p:cNvPr id="84" name="矩形 83">
                <a:extLst>
                  <a:ext uri="{FF2B5EF4-FFF2-40B4-BE49-F238E27FC236}">
                    <a16:creationId xmlns:a16="http://schemas.microsoft.com/office/drawing/2014/main" xmlns="" id="{3CE362B2-664C-D9EF-036C-C6A07FB285F4}"/>
                  </a:ext>
                </a:extLst>
              </p:cNvPr>
              <p:cNvSpPr/>
              <p:nvPr/>
            </p:nvSpPr>
            <p:spPr>
              <a:xfrm>
                <a:off x="1848021" y="2493506"/>
                <a:ext cx="360000" cy="10800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tIns="0" bIns="0" rtlCol="0" anchor="ctr"/>
              <a:lstStyle/>
              <a:p>
                <a:pPr algn="ctr"/>
                <a:r>
                  <a:rPr lang="en-US" altLang="zh-CN" sz="800" b="1" dirty="0">
                    <a:solidFill>
                      <a:schemeClr val="tx1"/>
                    </a:solidFill>
                    <a:latin typeface="times" panose="02020603050405020304" pitchFamily="18" charset="0"/>
                    <a:cs typeface="times" panose="02020603050405020304" pitchFamily="18" charset="0"/>
                  </a:rPr>
                  <a:t>0</a:t>
                </a:r>
                <a:endParaRPr lang="zh-CN" altLang="en-US" sz="800" b="1" dirty="0">
                  <a:solidFill>
                    <a:schemeClr val="tx1"/>
                  </a:solidFill>
                  <a:latin typeface="times" panose="02020603050405020304" pitchFamily="18" charset="0"/>
                  <a:cs typeface="times" panose="02020603050405020304" pitchFamily="18" charset="0"/>
                </a:endParaRPr>
              </a:p>
            </p:txBody>
          </p:sp>
          <p:sp>
            <p:nvSpPr>
              <p:cNvPr id="85" name="矩形 84">
                <a:extLst>
                  <a:ext uri="{FF2B5EF4-FFF2-40B4-BE49-F238E27FC236}">
                    <a16:creationId xmlns:a16="http://schemas.microsoft.com/office/drawing/2014/main" xmlns="" id="{20D8D7F9-0C02-EDA1-430D-B52640202C0E}"/>
                  </a:ext>
                </a:extLst>
              </p:cNvPr>
              <p:cNvSpPr/>
              <p:nvPr/>
            </p:nvSpPr>
            <p:spPr>
              <a:xfrm>
                <a:off x="2637554" y="2493506"/>
                <a:ext cx="396104" cy="10800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tIns="0" bIns="0" rtlCol="0" anchor="ctr"/>
              <a:lstStyle/>
              <a:p>
                <a:pPr algn="ctr"/>
                <a:r>
                  <a:rPr lang="en-US" altLang="zh-CN" sz="800" b="1" dirty="0">
                    <a:solidFill>
                      <a:schemeClr val="tx1"/>
                    </a:solidFill>
                    <a:latin typeface="times" panose="02020603050405020304" pitchFamily="18" charset="0"/>
                    <a:cs typeface="times" panose="02020603050405020304" pitchFamily="18" charset="0"/>
                  </a:rPr>
                  <a:t>20</a:t>
                </a:r>
                <a:endParaRPr lang="zh-CN" altLang="en-US" sz="800" b="1" dirty="0">
                  <a:solidFill>
                    <a:schemeClr val="tx1"/>
                  </a:solidFill>
                  <a:latin typeface="times" panose="02020603050405020304" pitchFamily="18" charset="0"/>
                  <a:cs typeface="times" panose="02020603050405020304" pitchFamily="18" charset="0"/>
                </a:endParaRPr>
              </a:p>
            </p:txBody>
          </p:sp>
          <p:sp>
            <p:nvSpPr>
              <p:cNvPr id="87" name="矩形 86">
                <a:extLst>
                  <a:ext uri="{FF2B5EF4-FFF2-40B4-BE49-F238E27FC236}">
                    <a16:creationId xmlns:a16="http://schemas.microsoft.com/office/drawing/2014/main" xmlns="" id="{F7083EE1-77DF-5E28-AA76-709A7A752CE4}"/>
                  </a:ext>
                </a:extLst>
              </p:cNvPr>
              <p:cNvSpPr/>
              <p:nvPr/>
            </p:nvSpPr>
            <p:spPr>
              <a:xfrm>
                <a:off x="3307527" y="2493506"/>
                <a:ext cx="720000" cy="10800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tIns="0" bIns="0" rtlCol="0" anchor="ctr"/>
              <a:lstStyle/>
              <a:p>
                <a:pPr algn="ctr"/>
                <a:r>
                  <a:rPr lang="en-US" altLang="zh-CN" sz="800" b="1" dirty="0">
                    <a:solidFill>
                      <a:schemeClr val="tx1"/>
                    </a:solidFill>
                    <a:latin typeface="times" panose="02020603050405020304" pitchFamily="18" charset="0"/>
                    <a:cs typeface="times" panose="02020603050405020304" pitchFamily="18" charset="0"/>
                  </a:rPr>
                  <a:t>40</a:t>
                </a:r>
                <a:endParaRPr lang="zh-CN" altLang="en-US" sz="800" b="1" dirty="0">
                  <a:solidFill>
                    <a:schemeClr val="tx1"/>
                  </a:solidFill>
                  <a:latin typeface="times" panose="02020603050405020304" pitchFamily="18" charset="0"/>
                  <a:cs typeface="times" panose="02020603050405020304" pitchFamily="18" charset="0"/>
                </a:endParaRPr>
              </a:p>
            </p:txBody>
          </p:sp>
          <p:sp>
            <p:nvSpPr>
              <p:cNvPr id="89" name="矩形 88">
                <a:extLst>
                  <a:ext uri="{FF2B5EF4-FFF2-40B4-BE49-F238E27FC236}">
                    <a16:creationId xmlns:a16="http://schemas.microsoft.com/office/drawing/2014/main" xmlns="" id="{20FC92DB-432D-6BB9-109C-D74854D391B5}"/>
                  </a:ext>
                </a:extLst>
              </p:cNvPr>
              <p:cNvSpPr/>
              <p:nvPr/>
            </p:nvSpPr>
            <p:spPr>
              <a:xfrm>
                <a:off x="4288828" y="2493506"/>
                <a:ext cx="396104" cy="10800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tIns="0" bIns="0" rtlCol="0" anchor="ctr"/>
              <a:lstStyle/>
              <a:p>
                <a:pPr algn="ctr"/>
                <a:r>
                  <a:rPr lang="en-US" altLang="zh-CN" sz="800" b="1" dirty="0">
                    <a:solidFill>
                      <a:schemeClr val="tx1"/>
                    </a:solidFill>
                    <a:latin typeface="times" panose="02020603050405020304" pitchFamily="18" charset="0"/>
                    <a:cs typeface="times" panose="02020603050405020304" pitchFamily="18" charset="0"/>
                  </a:rPr>
                  <a:t>60</a:t>
                </a:r>
                <a:endParaRPr lang="zh-CN" altLang="en-US" sz="800" b="1" dirty="0">
                  <a:solidFill>
                    <a:schemeClr val="tx1"/>
                  </a:solidFill>
                  <a:latin typeface="times" panose="02020603050405020304" pitchFamily="18" charset="0"/>
                  <a:cs typeface="times" panose="02020603050405020304" pitchFamily="18" charset="0"/>
                </a:endParaRPr>
              </a:p>
            </p:txBody>
          </p:sp>
        </p:grpSp>
        <p:sp>
          <p:nvSpPr>
            <p:cNvPr id="91" name="矩形 90">
              <a:extLst>
                <a:ext uri="{FF2B5EF4-FFF2-40B4-BE49-F238E27FC236}">
                  <a16:creationId xmlns:a16="http://schemas.microsoft.com/office/drawing/2014/main" xmlns="" id="{858C4E5B-FE90-8E95-0C6B-A3CDE2E65714}"/>
                </a:ext>
              </a:extLst>
            </p:cNvPr>
            <p:cNvSpPr/>
            <p:nvPr/>
          </p:nvSpPr>
          <p:spPr>
            <a:xfrm>
              <a:off x="3840477" y="5871418"/>
              <a:ext cx="909227" cy="90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altLang="zh-CN" sz="800" b="1" dirty="0">
                  <a:solidFill>
                    <a:schemeClr val="tx1"/>
                  </a:solidFill>
                  <a:latin typeface="times" panose="02020603050405020304" pitchFamily="18" charset="0"/>
                  <a:cs typeface="times" panose="02020603050405020304" pitchFamily="18" charset="0"/>
                </a:rPr>
                <a:t>Protein sequence</a:t>
              </a:r>
              <a:endParaRPr lang="zh-CN" altLang="en-US" sz="800" b="1" dirty="0">
                <a:solidFill>
                  <a:schemeClr val="tx1"/>
                </a:solidFill>
                <a:latin typeface="times" panose="02020603050405020304" pitchFamily="18" charset="0"/>
                <a:cs typeface="times" panose="02020603050405020304" pitchFamily="18" charset="0"/>
              </a:endParaRPr>
            </a:p>
          </p:txBody>
        </p:sp>
      </p:grpSp>
      <p:grpSp>
        <p:nvGrpSpPr>
          <p:cNvPr id="93" name="组合 92">
            <a:extLst>
              <a:ext uri="{FF2B5EF4-FFF2-40B4-BE49-F238E27FC236}">
                <a16:creationId xmlns:a16="http://schemas.microsoft.com/office/drawing/2014/main" xmlns="" id="{9ACC8857-210F-A52A-7414-C58AF5D88EC4}"/>
              </a:ext>
            </a:extLst>
          </p:cNvPr>
          <p:cNvGrpSpPr/>
          <p:nvPr/>
        </p:nvGrpSpPr>
        <p:grpSpPr>
          <a:xfrm>
            <a:off x="6865774" y="5715273"/>
            <a:ext cx="2836911" cy="228782"/>
            <a:chOff x="2889749" y="5732636"/>
            <a:chExt cx="2836911" cy="228782"/>
          </a:xfrm>
        </p:grpSpPr>
        <p:grpSp>
          <p:nvGrpSpPr>
            <p:cNvPr id="94" name="组合 93">
              <a:extLst>
                <a:ext uri="{FF2B5EF4-FFF2-40B4-BE49-F238E27FC236}">
                  <a16:creationId xmlns:a16="http://schemas.microsoft.com/office/drawing/2014/main" xmlns="" id="{B11953C1-E9BF-7B61-F727-8C9025216CA5}"/>
                </a:ext>
              </a:extLst>
            </p:cNvPr>
            <p:cNvGrpSpPr/>
            <p:nvPr/>
          </p:nvGrpSpPr>
          <p:grpSpPr>
            <a:xfrm>
              <a:off x="2889749" y="5732636"/>
              <a:ext cx="2836911" cy="108000"/>
              <a:chOff x="1848021" y="2493506"/>
              <a:chExt cx="2836911" cy="108000"/>
            </a:xfrm>
          </p:grpSpPr>
          <p:sp>
            <p:nvSpPr>
              <p:cNvPr id="96" name="矩形 95">
                <a:extLst>
                  <a:ext uri="{FF2B5EF4-FFF2-40B4-BE49-F238E27FC236}">
                    <a16:creationId xmlns:a16="http://schemas.microsoft.com/office/drawing/2014/main" xmlns="" id="{04B6FA76-7E9A-1A20-5A42-2ACFD9188CD7}"/>
                  </a:ext>
                </a:extLst>
              </p:cNvPr>
              <p:cNvSpPr/>
              <p:nvPr/>
            </p:nvSpPr>
            <p:spPr>
              <a:xfrm>
                <a:off x="1848021" y="2493506"/>
                <a:ext cx="360000" cy="10800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tIns="0" bIns="0" rtlCol="0" anchor="ctr"/>
              <a:lstStyle/>
              <a:p>
                <a:pPr algn="ctr"/>
                <a:r>
                  <a:rPr lang="en-US" altLang="zh-CN" sz="800" b="1" dirty="0">
                    <a:solidFill>
                      <a:schemeClr val="tx1"/>
                    </a:solidFill>
                    <a:latin typeface="times" panose="02020603050405020304" pitchFamily="18" charset="0"/>
                    <a:cs typeface="times" panose="02020603050405020304" pitchFamily="18" charset="0"/>
                  </a:rPr>
                  <a:t>0</a:t>
                </a:r>
                <a:endParaRPr lang="zh-CN" altLang="en-US" sz="800" b="1" dirty="0">
                  <a:solidFill>
                    <a:schemeClr val="tx1"/>
                  </a:solidFill>
                  <a:latin typeface="times" panose="02020603050405020304" pitchFamily="18" charset="0"/>
                  <a:cs typeface="times" panose="02020603050405020304" pitchFamily="18" charset="0"/>
                </a:endParaRPr>
              </a:p>
            </p:txBody>
          </p:sp>
          <p:sp>
            <p:nvSpPr>
              <p:cNvPr id="97" name="矩形 96">
                <a:extLst>
                  <a:ext uri="{FF2B5EF4-FFF2-40B4-BE49-F238E27FC236}">
                    <a16:creationId xmlns:a16="http://schemas.microsoft.com/office/drawing/2014/main" xmlns="" id="{5787CEDA-F590-182B-E49F-50011EFBEFB6}"/>
                  </a:ext>
                </a:extLst>
              </p:cNvPr>
              <p:cNvSpPr/>
              <p:nvPr/>
            </p:nvSpPr>
            <p:spPr>
              <a:xfrm>
                <a:off x="2637554" y="2493506"/>
                <a:ext cx="396104" cy="10800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tIns="0" bIns="0" rtlCol="0" anchor="ctr"/>
              <a:lstStyle/>
              <a:p>
                <a:pPr algn="ctr"/>
                <a:r>
                  <a:rPr lang="en-US" altLang="zh-CN" sz="800" b="1" dirty="0">
                    <a:solidFill>
                      <a:schemeClr val="tx1"/>
                    </a:solidFill>
                    <a:latin typeface="times" panose="02020603050405020304" pitchFamily="18" charset="0"/>
                    <a:cs typeface="times" panose="02020603050405020304" pitchFamily="18" charset="0"/>
                  </a:rPr>
                  <a:t>20</a:t>
                </a:r>
                <a:endParaRPr lang="zh-CN" altLang="en-US" sz="800" b="1" dirty="0">
                  <a:solidFill>
                    <a:schemeClr val="tx1"/>
                  </a:solidFill>
                  <a:latin typeface="times" panose="02020603050405020304" pitchFamily="18" charset="0"/>
                  <a:cs typeface="times" panose="02020603050405020304" pitchFamily="18" charset="0"/>
                </a:endParaRPr>
              </a:p>
            </p:txBody>
          </p:sp>
          <p:sp>
            <p:nvSpPr>
              <p:cNvPr id="98" name="矩形 97">
                <a:extLst>
                  <a:ext uri="{FF2B5EF4-FFF2-40B4-BE49-F238E27FC236}">
                    <a16:creationId xmlns:a16="http://schemas.microsoft.com/office/drawing/2014/main" xmlns="" id="{803AA81C-06AA-428D-B5EE-4B66D6D205A1}"/>
                  </a:ext>
                </a:extLst>
              </p:cNvPr>
              <p:cNvSpPr/>
              <p:nvPr/>
            </p:nvSpPr>
            <p:spPr>
              <a:xfrm>
                <a:off x="3307527" y="2493506"/>
                <a:ext cx="720000" cy="10800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tIns="0" bIns="0" rtlCol="0" anchor="ctr"/>
              <a:lstStyle/>
              <a:p>
                <a:pPr algn="ctr"/>
                <a:r>
                  <a:rPr lang="en-US" altLang="zh-CN" sz="800" b="1" dirty="0">
                    <a:solidFill>
                      <a:schemeClr val="tx1"/>
                    </a:solidFill>
                    <a:latin typeface="times" panose="02020603050405020304" pitchFamily="18" charset="0"/>
                    <a:cs typeface="times" panose="02020603050405020304" pitchFamily="18" charset="0"/>
                  </a:rPr>
                  <a:t>40</a:t>
                </a:r>
                <a:endParaRPr lang="zh-CN" altLang="en-US" sz="800" b="1" dirty="0">
                  <a:solidFill>
                    <a:schemeClr val="tx1"/>
                  </a:solidFill>
                  <a:latin typeface="times" panose="02020603050405020304" pitchFamily="18" charset="0"/>
                  <a:cs typeface="times" panose="02020603050405020304" pitchFamily="18" charset="0"/>
                </a:endParaRPr>
              </a:p>
            </p:txBody>
          </p:sp>
          <p:sp>
            <p:nvSpPr>
              <p:cNvPr id="99" name="矩形 98">
                <a:extLst>
                  <a:ext uri="{FF2B5EF4-FFF2-40B4-BE49-F238E27FC236}">
                    <a16:creationId xmlns:a16="http://schemas.microsoft.com/office/drawing/2014/main" xmlns="" id="{5F0F5F7F-6B3E-D801-9C51-D6A979016071}"/>
                  </a:ext>
                </a:extLst>
              </p:cNvPr>
              <p:cNvSpPr/>
              <p:nvPr/>
            </p:nvSpPr>
            <p:spPr>
              <a:xfrm>
                <a:off x="4288828" y="2493506"/>
                <a:ext cx="396104" cy="10800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tIns="0" bIns="0" rtlCol="0" anchor="ctr"/>
              <a:lstStyle/>
              <a:p>
                <a:pPr algn="ctr"/>
                <a:r>
                  <a:rPr lang="en-US" altLang="zh-CN" sz="800" b="1" dirty="0">
                    <a:solidFill>
                      <a:schemeClr val="tx1"/>
                    </a:solidFill>
                    <a:latin typeface="times" panose="02020603050405020304" pitchFamily="18" charset="0"/>
                    <a:cs typeface="times" panose="02020603050405020304" pitchFamily="18" charset="0"/>
                  </a:rPr>
                  <a:t>60</a:t>
                </a:r>
                <a:endParaRPr lang="zh-CN" altLang="en-US" sz="800" b="1" dirty="0">
                  <a:solidFill>
                    <a:schemeClr val="tx1"/>
                  </a:solidFill>
                  <a:latin typeface="times" panose="02020603050405020304" pitchFamily="18" charset="0"/>
                  <a:cs typeface="times" panose="02020603050405020304" pitchFamily="18" charset="0"/>
                </a:endParaRPr>
              </a:p>
            </p:txBody>
          </p:sp>
        </p:grpSp>
        <p:sp>
          <p:nvSpPr>
            <p:cNvPr id="95" name="矩形 94">
              <a:extLst>
                <a:ext uri="{FF2B5EF4-FFF2-40B4-BE49-F238E27FC236}">
                  <a16:creationId xmlns:a16="http://schemas.microsoft.com/office/drawing/2014/main" xmlns="" id="{9B63BFFB-783D-3E08-1700-249720895ED9}"/>
                </a:ext>
              </a:extLst>
            </p:cNvPr>
            <p:cNvSpPr/>
            <p:nvPr/>
          </p:nvSpPr>
          <p:spPr>
            <a:xfrm>
              <a:off x="3840477" y="5871418"/>
              <a:ext cx="909227" cy="90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altLang="zh-CN" sz="800" b="1" dirty="0">
                  <a:solidFill>
                    <a:schemeClr val="tx1"/>
                  </a:solidFill>
                  <a:latin typeface="times" panose="02020603050405020304" pitchFamily="18" charset="0"/>
                  <a:cs typeface="times" panose="02020603050405020304" pitchFamily="18" charset="0"/>
                </a:rPr>
                <a:t>Protein sequence</a:t>
              </a:r>
              <a:endParaRPr lang="zh-CN" altLang="en-US" sz="800" b="1" dirty="0">
                <a:solidFill>
                  <a:schemeClr val="tx1"/>
                </a:solidFill>
                <a:latin typeface="times" panose="02020603050405020304" pitchFamily="18" charset="0"/>
                <a:cs typeface="times" panose="02020603050405020304" pitchFamily="18" charset="0"/>
              </a:endParaRPr>
            </a:p>
          </p:txBody>
        </p:sp>
      </p:grpSp>
      <p:sp>
        <p:nvSpPr>
          <p:cNvPr id="100" name="矩形 99">
            <a:extLst>
              <a:ext uri="{FF2B5EF4-FFF2-40B4-BE49-F238E27FC236}">
                <a16:creationId xmlns:a16="http://schemas.microsoft.com/office/drawing/2014/main" xmlns="" id="{61387E44-8B59-D38F-E5AF-29326531DCAF}"/>
              </a:ext>
            </a:extLst>
          </p:cNvPr>
          <p:cNvSpPr/>
          <p:nvPr/>
        </p:nvSpPr>
        <p:spPr>
          <a:xfrm>
            <a:off x="3244282" y="4004803"/>
            <a:ext cx="2621376" cy="17589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800" b="1" dirty="0">
                <a:solidFill>
                  <a:schemeClr val="tx1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SignalP-5.0 prediction (Eukarya): </a:t>
            </a:r>
            <a:r>
              <a:rPr lang="en-US" altLang="zh-CN" sz="8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PbrADC1</a:t>
            </a:r>
            <a:endParaRPr lang="zh-CN" altLang="en-US" sz="800" b="1" dirty="0">
              <a:solidFill>
                <a:schemeClr val="tx1"/>
              </a:solidFill>
              <a:latin typeface="times" panose="02020603050405020304" pitchFamily="18" charset="0"/>
              <a:cs typeface="times" panose="02020603050405020304" pitchFamily="18" charset="0"/>
            </a:endParaRPr>
          </a:p>
        </p:txBody>
      </p:sp>
      <p:sp>
        <p:nvSpPr>
          <p:cNvPr id="101" name="矩形 100">
            <a:extLst>
              <a:ext uri="{FF2B5EF4-FFF2-40B4-BE49-F238E27FC236}">
                <a16:creationId xmlns:a16="http://schemas.microsoft.com/office/drawing/2014/main" xmlns="" id="{F1369FBE-CB4D-83BD-0C33-2C0653690E46}"/>
              </a:ext>
            </a:extLst>
          </p:cNvPr>
          <p:cNvSpPr/>
          <p:nvPr/>
        </p:nvSpPr>
        <p:spPr>
          <a:xfrm>
            <a:off x="7112851" y="4004803"/>
            <a:ext cx="2621376" cy="17589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800" b="1" dirty="0">
                <a:solidFill>
                  <a:schemeClr val="tx1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SignalP-5.0 prediction (Eukarya): </a:t>
            </a:r>
            <a:r>
              <a:rPr lang="en-US" altLang="zh-CN" sz="8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PbrWRKY62</a:t>
            </a:r>
            <a:endParaRPr lang="zh-CN" altLang="en-US" sz="8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矩形 1">
            <a:extLst>
              <a:ext uri="{FF2B5EF4-FFF2-40B4-BE49-F238E27FC236}">
                <a16:creationId xmlns:a16="http://schemas.microsoft.com/office/drawing/2014/main" xmlns="" id="{A287BD51-6A7E-B0D9-63D0-AE542EFFD387}"/>
              </a:ext>
            </a:extLst>
          </p:cNvPr>
          <p:cNvSpPr/>
          <p:nvPr/>
        </p:nvSpPr>
        <p:spPr>
          <a:xfrm>
            <a:off x="5616894" y="1120729"/>
            <a:ext cx="523866" cy="33266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9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a-</a:t>
            </a:r>
            <a:r>
              <a:rPr lang="en-US" altLang="zh-CN" sz="900" b="1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endParaRPr lang="zh-CN" altLang="en-US" sz="900" b="1" dirty="0">
              <a:solidFill>
                <a:schemeClr val="tx1">
                  <a:lumMod val="50000"/>
                  <a:lumOff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7" name="矩形 26">
            <a:extLst>
              <a:ext uri="{FF2B5EF4-FFF2-40B4-BE49-F238E27FC236}">
                <a16:creationId xmlns:a16="http://schemas.microsoft.com/office/drawing/2014/main" xmlns="" id="{15D186EE-3640-E9EB-DF40-DEC84EBBE6A0}"/>
              </a:ext>
            </a:extLst>
          </p:cNvPr>
          <p:cNvSpPr/>
          <p:nvPr/>
        </p:nvSpPr>
        <p:spPr>
          <a:xfrm>
            <a:off x="9883716" y="1117604"/>
            <a:ext cx="523866" cy="33266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9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a-ii</a:t>
            </a:r>
            <a:endParaRPr lang="zh-CN" altLang="en-US" sz="900" b="1" dirty="0">
              <a:solidFill>
                <a:schemeClr val="tx1">
                  <a:lumMod val="50000"/>
                  <a:lumOff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8" name="矩形 27">
            <a:extLst>
              <a:ext uri="{FF2B5EF4-FFF2-40B4-BE49-F238E27FC236}">
                <a16:creationId xmlns:a16="http://schemas.microsoft.com/office/drawing/2014/main" xmlns="" id="{56C753C3-68E1-AA9B-4693-FCB55E9C20B3}"/>
              </a:ext>
            </a:extLst>
          </p:cNvPr>
          <p:cNvSpPr/>
          <p:nvPr/>
        </p:nvSpPr>
        <p:spPr>
          <a:xfrm>
            <a:off x="5617266" y="3652607"/>
            <a:ext cx="523866" cy="33266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9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b-</a:t>
            </a:r>
            <a:r>
              <a:rPr lang="en-US" altLang="zh-CN" sz="900" b="1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endParaRPr lang="zh-CN" altLang="en-US" sz="900" b="1" dirty="0">
              <a:solidFill>
                <a:schemeClr val="tx1">
                  <a:lumMod val="50000"/>
                  <a:lumOff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2" name="矩形 51">
            <a:extLst>
              <a:ext uri="{FF2B5EF4-FFF2-40B4-BE49-F238E27FC236}">
                <a16:creationId xmlns:a16="http://schemas.microsoft.com/office/drawing/2014/main" xmlns="" id="{24F168DB-A8A9-4534-563D-537100F9373E}"/>
              </a:ext>
            </a:extLst>
          </p:cNvPr>
          <p:cNvSpPr/>
          <p:nvPr/>
        </p:nvSpPr>
        <p:spPr>
          <a:xfrm>
            <a:off x="9884088" y="3649482"/>
            <a:ext cx="523866" cy="33266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9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b-ii</a:t>
            </a:r>
            <a:endParaRPr lang="zh-CN" altLang="en-US" sz="900" b="1" dirty="0">
              <a:solidFill>
                <a:schemeClr val="tx1">
                  <a:lumMod val="50000"/>
                  <a:lumOff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" name="文本框 18">
            <a:extLst>
              <a:ext uri="{FF2B5EF4-FFF2-40B4-BE49-F238E27FC236}">
                <a16:creationId xmlns:a16="http://schemas.microsoft.com/office/drawing/2014/main" xmlns="" id="{7696DC6A-26D0-BE78-5FF7-100108760216}"/>
              </a:ext>
            </a:extLst>
          </p:cNvPr>
          <p:cNvSpPr txBox="1"/>
          <p:nvPr/>
        </p:nvSpPr>
        <p:spPr>
          <a:xfrm>
            <a:off x="11172829" y="0"/>
            <a:ext cx="1019171" cy="38093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algn="ctr">
              <a:defRPr b="1">
                <a:solidFill>
                  <a:schemeClr val="tx1">
                    <a:lumMod val="50000"/>
                    <a:lumOff val="50000"/>
                  </a:schemeClr>
                </a:solidFill>
                <a:effectLst/>
                <a:latin typeface="Times New Roman" panose="02020603050405020304" pitchFamily="18" charset="0"/>
                <a:ea typeface="等线" panose="02010600030101010101" pitchFamily="2" charset="-122"/>
              </a:defRPr>
            </a:lvl1pPr>
          </a:lstStyle>
          <a:p>
            <a:r>
              <a:rPr lang="en-US" altLang="zh-CN" dirty="0"/>
              <a:t>Fig. S5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12170260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26331</TotalTime>
  <Words>90</Words>
  <Application>Microsoft Office PowerPoint</Application>
  <PresentationFormat>Custom</PresentationFormat>
  <Paragraphs>68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主题​​</vt:lpstr>
      <vt:lpstr>PowerPoint Presentation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wang lixin</dc:creator>
  <cp:lastModifiedBy>Rene Carl Ventolero</cp:lastModifiedBy>
  <cp:revision>892</cp:revision>
  <dcterms:created xsi:type="dcterms:W3CDTF">2022-06-09T13:36:42Z</dcterms:created>
  <dcterms:modified xsi:type="dcterms:W3CDTF">2024-01-22T13:41:13Z</dcterms:modified>
</cp:coreProperties>
</file>