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307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2A93-9524-4DCF-8A9F-179B1D25B598}" type="datetimeFigureOut">
              <a:rPr lang="en-AU" smtClean="0"/>
              <a:t>8/09/2023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FC86-85E8-47B9-AC1F-1C6ED7EB17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6163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2A93-9524-4DCF-8A9F-179B1D25B598}" type="datetimeFigureOut">
              <a:rPr lang="en-AU" smtClean="0"/>
              <a:t>8/09/2023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FC86-85E8-47B9-AC1F-1C6ED7EB17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07237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2A93-9524-4DCF-8A9F-179B1D25B598}" type="datetimeFigureOut">
              <a:rPr lang="en-AU" smtClean="0"/>
              <a:t>8/09/2023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FC86-85E8-47B9-AC1F-1C6ED7EB17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81704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2A93-9524-4DCF-8A9F-179B1D25B598}" type="datetimeFigureOut">
              <a:rPr lang="en-AU" smtClean="0"/>
              <a:t>8/09/2023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FC86-85E8-47B9-AC1F-1C6ED7EB17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2817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2A93-9524-4DCF-8A9F-179B1D25B598}" type="datetimeFigureOut">
              <a:rPr lang="en-AU" smtClean="0"/>
              <a:t>8/09/2023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FC86-85E8-47B9-AC1F-1C6ED7EB17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15053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2A93-9524-4DCF-8A9F-179B1D25B598}" type="datetimeFigureOut">
              <a:rPr lang="en-AU" smtClean="0"/>
              <a:t>8/09/2023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FC86-85E8-47B9-AC1F-1C6ED7EB17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24960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2A93-9524-4DCF-8A9F-179B1D25B598}" type="datetimeFigureOut">
              <a:rPr lang="en-AU" smtClean="0"/>
              <a:t>8/09/2023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FC86-85E8-47B9-AC1F-1C6ED7EB17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57568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2A93-9524-4DCF-8A9F-179B1D25B598}" type="datetimeFigureOut">
              <a:rPr lang="en-AU" smtClean="0"/>
              <a:t>8/09/2023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FC86-85E8-47B9-AC1F-1C6ED7EB17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2689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2A93-9524-4DCF-8A9F-179B1D25B598}" type="datetimeFigureOut">
              <a:rPr lang="en-AU" smtClean="0"/>
              <a:t>8/09/2023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FC86-85E8-47B9-AC1F-1C6ED7EB17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93934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2A93-9524-4DCF-8A9F-179B1D25B598}" type="datetimeFigureOut">
              <a:rPr lang="en-AU" smtClean="0"/>
              <a:t>8/09/2023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FC86-85E8-47B9-AC1F-1C6ED7EB17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94187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2A93-9524-4DCF-8A9F-179B1D25B598}" type="datetimeFigureOut">
              <a:rPr lang="en-AU" smtClean="0"/>
              <a:t>8/09/2023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FC86-85E8-47B9-AC1F-1C6ED7EB17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20025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892A93-9524-4DCF-8A9F-179B1D25B598}" type="datetimeFigureOut">
              <a:rPr lang="en-AU" smtClean="0"/>
              <a:t>8/09/2023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26FC86-85E8-47B9-AC1F-1C6ED7EB17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5389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610688" y="596080"/>
            <a:ext cx="5135880" cy="3597732"/>
            <a:chOff x="683260" y="436423"/>
            <a:chExt cx="5135880" cy="3597732"/>
          </a:xfrm>
        </p:grpSpPr>
        <p:sp>
          <p:nvSpPr>
            <p:cNvPr id="4" name="Rectangle 3"/>
            <p:cNvSpPr/>
            <p:nvPr/>
          </p:nvSpPr>
          <p:spPr>
            <a:xfrm>
              <a:off x="800100" y="975360"/>
              <a:ext cx="2120900" cy="354330"/>
            </a:xfrm>
            <a:prstGeom prst="rect">
              <a:avLst/>
            </a:prstGeom>
            <a:ln w="63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AU" sz="1000" dirty="0"/>
                <a:t>Total surveys returned, </a:t>
              </a:r>
              <a:r>
                <a:rPr lang="en-AU" sz="1000" b="1" dirty="0"/>
                <a:t>n=140</a:t>
              </a:r>
              <a:r>
                <a:rPr lang="en-AU" sz="1000" dirty="0"/>
                <a:t> 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800100" y="1800225"/>
              <a:ext cx="2120900" cy="401955"/>
            </a:xfrm>
            <a:prstGeom prst="rect">
              <a:avLst/>
            </a:prstGeom>
            <a:ln w="63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AU" sz="1000" dirty="0"/>
                <a:t>Surveys included in analyses, </a:t>
              </a:r>
              <a:r>
                <a:rPr lang="en-AU" sz="1000" b="1" dirty="0"/>
                <a:t>n=137 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361690" y="1329690"/>
              <a:ext cx="2340610" cy="470535"/>
            </a:xfrm>
            <a:prstGeom prst="rect">
              <a:avLst/>
            </a:prstGeom>
            <a:ln w="63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AU" sz="1000" dirty="0"/>
                <a:t>Surveys </a:t>
              </a:r>
              <a:r>
                <a:rPr lang="en-AU" sz="1000" b="1" i="1" dirty="0"/>
                <a:t>not</a:t>
              </a:r>
              <a:r>
                <a:rPr lang="en-AU" sz="1000" dirty="0"/>
                <a:t> included in analyses, </a:t>
              </a:r>
              <a:r>
                <a:rPr lang="en-AU" sz="1000" b="1" dirty="0"/>
                <a:t>n=3</a:t>
              </a:r>
            </a:p>
            <a:p>
              <a:pPr algn="ctr"/>
              <a:r>
                <a:rPr lang="en-AU" sz="1000" i="1" dirty="0"/>
                <a:t>Provided demographic data only  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800100" y="2626995"/>
              <a:ext cx="4902200" cy="1407160"/>
            </a:xfrm>
            <a:prstGeom prst="rect">
              <a:avLst/>
            </a:prstGeom>
            <a:ln w="63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AU" sz="1000" b="1" i="1" dirty="0"/>
                <a:t>Available data for each survey section: </a:t>
              </a:r>
            </a:p>
            <a:p>
              <a:endParaRPr lang="en-AU" sz="1000" dirty="0"/>
            </a:p>
            <a:p>
              <a:r>
                <a:rPr lang="en-AU" sz="1000" dirty="0"/>
                <a:t>Section I, Demography				n=137 complete     n=0 missing </a:t>
              </a:r>
            </a:p>
            <a:p>
              <a:r>
                <a:rPr lang="en-AU" sz="1000" dirty="0"/>
                <a:t>Section II, Knowledge/Experience with VR		n=137 complete     n=0 missing  </a:t>
              </a:r>
            </a:p>
            <a:p>
              <a:r>
                <a:rPr lang="en-AU" sz="1000" dirty="0"/>
                <a:t>Section III, Perspectives on VR suitability and utility 	n=136 complete     n=1 missing </a:t>
              </a:r>
            </a:p>
            <a:p>
              <a:r>
                <a:rPr lang="en-AU" sz="1000" dirty="0"/>
                <a:t>Section IV, Potential VR applications 		n=136 complete     n=1 missing </a:t>
              </a:r>
            </a:p>
            <a:p>
              <a:r>
                <a:rPr lang="en-AU" sz="1000" dirty="0"/>
                <a:t>Section V, Barriers and Enablers of VR 		n=134 complete     n=3 missing 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83260" y="436423"/>
              <a:ext cx="51358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Supplementary File 2 – Available and missing data: </a:t>
              </a: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>
              <a:off x="1752600" y="1390650"/>
              <a:ext cx="0" cy="35242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1758950" y="2202180"/>
              <a:ext cx="0" cy="35242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1752600" y="1564957"/>
              <a:ext cx="14224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068197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</TotalTime>
  <Words>130</Words>
  <Application>Microsoft Office PowerPoint</Application>
  <PresentationFormat>A4 Paper (210x297 mm)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SVHA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Christine Shiner</dc:creator>
  <cp:lastModifiedBy>Christine Shiner</cp:lastModifiedBy>
  <cp:revision>4</cp:revision>
  <dcterms:created xsi:type="dcterms:W3CDTF">2023-09-06T01:30:36Z</dcterms:created>
  <dcterms:modified xsi:type="dcterms:W3CDTF">2023-09-08T01:57:31Z</dcterms:modified>
</cp:coreProperties>
</file>