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90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2C0BD1-972B-4744-B492-6BBAF4CA4EA5}" type="datetimeFigureOut">
              <a:rPr lang="ko-KR" altLang="en-US" smtClean="0"/>
              <a:t>2014-02-04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F9C84-6FDA-4DF4-B3F5-0ED7DB92B65B}" type="slidenum">
              <a:rPr lang="ko-KR" altLang="en-US" smtClean="0"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0" y="76200"/>
            <a:ext cx="2362200" cy="54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b"/>
          <a:lstStyle/>
          <a:p>
            <a:pPr algn="ctr"/>
            <a:endParaRPr lang="en-AU" altLang="ko-KR" sz="3200" b="1" dirty="0">
              <a:solidFill>
                <a:schemeClr val="tx2"/>
              </a:solidFill>
              <a:latin typeface="Tahoma" pitchFamily="34" charset="0"/>
              <a:ea typeface="굴림" charset="-127"/>
            </a:endParaRPr>
          </a:p>
        </p:txBody>
      </p:sp>
      <p:pic>
        <p:nvPicPr>
          <p:cNvPr id="41" name="Picture 65" descr="SSL10979"/>
          <p:cNvPicPr>
            <a:picLocks noChangeAspect="1" noChangeArrowheads="1"/>
          </p:cNvPicPr>
          <p:nvPr/>
        </p:nvPicPr>
        <p:blipFill>
          <a:blip r:embed="rId2" cstate="print"/>
          <a:srcRect t="6250" b="18625"/>
          <a:stretch>
            <a:fillRect/>
          </a:stretch>
        </p:blipFill>
        <p:spPr bwMode="auto">
          <a:xfrm>
            <a:off x="571472" y="1214422"/>
            <a:ext cx="8121722" cy="4691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화면 슬라이드 쇼(4:3)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슬라이드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HA</dc:creator>
  <cp:lastModifiedBy>HA</cp:lastModifiedBy>
  <cp:revision>1</cp:revision>
  <dcterms:created xsi:type="dcterms:W3CDTF">2014-02-04T02:15:38Z</dcterms:created>
  <dcterms:modified xsi:type="dcterms:W3CDTF">2014-02-04T02:17:06Z</dcterms:modified>
</cp:coreProperties>
</file>