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/>
    <p:restoredTop sz="94604"/>
  </p:normalViewPr>
  <p:slideViewPr>
    <p:cSldViewPr snapToGrid="0" snapToObjects="1">
      <p:cViewPr varScale="1">
        <p:scale>
          <a:sx n="90" d="100"/>
          <a:sy n="9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BDCF-0519-2946-8D3A-823340028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B77AB-F3BE-8F42-A7FA-400C8482B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DDEC2-7D1A-524E-9861-6D23F5DA9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72DF2-9337-E744-9AB1-76F9D71F7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CA9D2-BE6C-914B-A420-C5A59055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92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80B31-F60F-4242-A8F2-33C505B2C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8EF73-FF44-D44F-8D78-E9B9D7B45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31F19-9C26-6F4B-8453-700305E4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69C97-8637-2548-BAE5-B46D6D393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0B786-337A-C046-9CA6-D5A75F18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940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117DF-2A1C-9940-AC93-8615AB092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5F8EA-792C-A844-872D-32054897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415EF-46C1-C942-8404-177FF5C10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5E27-7E3A-FA4D-8539-0C117186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00FA5-9EC6-9549-BD18-15653E5D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00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281AD-048D-1E4B-AD4C-45F04008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95317-F734-6A4E-A8D3-CD5528630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290A16-BD04-C345-9C31-01878126A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35DC0-7F3C-C04C-A241-13D33FCEF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C7663-70D8-214C-A571-81C608A8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E34CA-2917-664B-AF3A-867100BF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179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0760-2765-A04D-A002-20DCDEF30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81D88-5896-B942-AA59-561889C93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F670EE-EA10-7B47-91EB-0E36D2F2B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9B97E3-CC2A-6B47-AC15-153552C4E8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6404CA-E950-764A-BE18-4F7A451EA3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1CE908-309C-E444-8BC3-2D3F7E222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A51335-FB67-C24E-9340-B5657BA4C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7CFBD-678A-074C-9B60-9BDC6B158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AFFD-A260-DE4A-AC14-55290D1C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10F47B-6509-5148-8DF3-9D9516B6A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B14311-997F-7F4D-B1E4-66EF1F39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84966-83E8-C84B-AE94-B00F3F618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8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1FAC3-C1FE-5448-A0BE-53594FC47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69797-C26B-324D-B7AE-F8FED3808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12C86-E26B-6A46-BF80-FFF92B45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03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8349-C55F-C745-B638-09C47DC9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30D89-4046-CA4F-8029-E611F5D0C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4514C-2701-F340-934A-A2EF08B2E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764F1-AD8B-6947-BB60-6CD75B321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C3DA6-2FC5-C34D-9D77-1711480F2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49CE5-13DD-9549-9CC8-5EE600DB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927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EA2D0-592C-4C4B-82FC-7E21A6FE1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6FC8BD-65F2-0C47-962F-18FAE2DE6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648DE-706B-1A4A-B603-647FD1727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BC5FA-F6A5-6341-AD16-75A6B562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CCB50-E142-4046-9A4C-62E32B6AC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90655-34EF-6243-858B-E94373A3C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4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034E6-C157-0345-93FD-87B026C7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90510-7FD0-1744-B560-0CE6C81E4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AD5D3-DFB8-8142-8D30-503F8F35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361E2-326E-6D44-A9EC-7B54D1BB5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1A423-9338-CE48-954B-218BE82F5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5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E966DC-5AB5-764F-A105-73FADAA38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45C070-23E3-DD4E-BACE-E93CDA87B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1C6E7-2525-5E48-8EA9-9EA85DB1C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FDA5F-86D2-964A-A528-D171C8C11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540DA-05C1-9744-AB57-F5708346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40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3B5F1C-CDEB-3E42-A226-BB4B2077F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7079F-1E3B-8246-82B3-7740EF785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122F3-0A31-3C48-BF98-B93ECC4DC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E5FEE-AE1F-E049-9527-5A1384C77708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71AF8-8F36-2B40-B145-232D926B4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4F1AF-4ECE-0E4E-AF45-FE97A9980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D5A9E-1E72-5049-873A-EE7B7CCAFEF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28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1" descr="Ein Bild, das Schild enthält.&#10;&#10;Automatisch generierte Beschreibung">
            <a:extLst>
              <a:ext uri="{FF2B5EF4-FFF2-40B4-BE49-F238E27FC236}">
                <a16:creationId xmlns:a16="http://schemas.microsoft.com/office/drawing/2014/main" id="{3E709ED7-98F5-1A49-8485-1242E2E2C5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1008697"/>
            <a:ext cx="7427754" cy="37204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F17906-DA88-AF4A-902B-7C68F02980EC}"/>
              </a:ext>
            </a:extLst>
          </p:cNvPr>
          <p:cNvSpPr/>
          <p:nvPr/>
        </p:nvSpPr>
        <p:spPr>
          <a:xfrm>
            <a:off x="1982708" y="5361278"/>
            <a:ext cx="7983538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figure 1.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Patient’s schedule for visits 1 to 8 for the PATRONUS study. </a:t>
            </a:r>
            <a:endParaRPr lang="de-D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728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Mihaljevic</dc:creator>
  <cp:lastModifiedBy>Andre Mihaljevic</cp:lastModifiedBy>
  <cp:revision>1</cp:revision>
  <dcterms:created xsi:type="dcterms:W3CDTF">2020-10-03T07:10:14Z</dcterms:created>
  <dcterms:modified xsi:type="dcterms:W3CDTF">2020-10-03T07:16:25Z</dcterms:modified>
</cp:coreProperties>
</file>