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/>
    <p:restoredTop sz="94604"/>
  </p:normalViewPr>
  <p:slideViewPr>
    <p:cSldViewPr snapToGrid="0" snapToObjects="1">
      <p:cViewPr varScale="1">
        <p:scale>
          <a:sx n="90" d="100"/>
          <a:sy n="90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FC84-B889-F14B-AFE1-95D05BC567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1CFE97-8AF6-7140-ACD7-4062F3BBB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4C90F-0B1A-0C40-8F68-83B14571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41886-2CC3-0341-9CC1-923D92B7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AC557-76AC-0341-BCBA-BD90F58B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911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234C-8B37-AA4A-B0C1-5E4FEE99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207F3-0D06-DC46-819F-297641505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09D88-B742-0145-B62B-519E2C22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975B0-DD3E-3E4D-80BF-56257646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6D20C-9C59-1147-B701-6AD5591D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745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C8539-A4C5-934C-931A-B8CFCC88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162F8-8004-6D44-85CC-89E5538BB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81049-DFF0-C54C-870D-425A2F38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A85A0-AACA-A74B-B6A4-8966F4F4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276BF-F104-BA4D-B973-55C92907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69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5719-A7A8-6142-9047-EAA54382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16C0C-FE8F-D64E-A3D5-DD30747EE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D8B36-4604-0A49-B15E-06D2EDE81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DAB2F-CEB6-604B-8E00-B41EB4901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51058-0873-7245-8704-5B6581EB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8C07F-D75A-A740-AFF7-CB49F8A07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81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0B75-55AC-6E4D-A135-6B32813E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A0DF8-7206-9D4D-8860-DBEB67B3A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B682C-1638-B942-BF6A-966F42D4D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95B2D-F02A-B94A-B0A4-AD05AAFC74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9FAFD-A10A-1641-AB6D-6DE9E308A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40588D-BC81-CF4A-8D10-EA3F87F49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F6E782-FC2C-B14D-B208-165388893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792E9D-5161-C94E-A21F-FC0C2B9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24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87A1-AE98-6444-A283-FA2E2B26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32EE80-DF0D-F143-A560-E160E0265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305E5-B463-0B48-B39E-1ABBC778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2500F-FB37-214B-963A-A90FB46D7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32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84D89E-B8C9-1040-AD06-D80A04FD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63BFB-58BD-CC4A-A06D-76B3BDF1C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17771-99D4-A946-AEA9-86CE98E8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23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1F32-57CE-1B44-809E-C0AF2130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D0EC6-8F68-9244-8D3A-3F2D14AE4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DD379-669B-B84D-91F2-78BB480D9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3172F-90A5-5741-9547-503360406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6D76B-E7E8-144C-833A-F589FD323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2FE6D-2878-2A4F-B492-7B8520C5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82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D58B3-EB75-C449-9FAF-1B1EE7035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D8467A-0234-F942-895B-D612D3FC3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56241-A583-4A4C-8DA6-7C11502EA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787DE-E3E0-1043-9720-1225D067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218C6-6B29-3944-8C81-BE061817E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BA226-C2ED-994F-ACF1-1F94EFBF0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373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0073B-652C-8949-9750-C4683E18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1907B-D436-1647-B040-A8FC2D8222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7EF7-7B5F-704F-A039-443A999EC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73C92-45FF-BB43-A5CD-29CDCE88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C50BC-A75A-CA4C-8C60-68C354F34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60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E1CC0-1BA1-384F-9ED3-BD15C1664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D3993-EC5F-1847-9B4B-35100E14F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836B-1E3D-3C49-AFE5-1B5DB5ED3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C7EFE-1F7D-D241-B0BF-5CA17ECC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FA6F8-7BAD-CC42-B2C9-1285F1C74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336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DA88D8-2A73-7846-B1A0-8E921F57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30F17-5D7E-5049-91BB-38E7F34E4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C28C9-18E2-6D44-9C91-D635C3893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EF2F4-154D-CB48-AB16-9DE6EF19E9EF}" type="datetimeFigureOut">
              <a:rPr lang="de-DE" smtClean="0"/>
              <a:t>03.10.20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73C65-D015-FD46-9C2F-02176E20B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75949-EBE5-5B40-88D2-10B1665D7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BEF94-EEAE-6E44-9289-38EB00B3AE2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35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20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CBB8E592-BC7D-BE41-8B34-F6A0FFA73AC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470" y="347980"/>
            <a:ext cx="6409055" cy="56762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D9E515-F532-0841-8952-CF3D13A71E04}"/>
              </a:ext>
            </a:extLst>
          </p:cNvPr>
          <p:cNvSpPr/>
          <p:nvPr/>
        </p:nvSpPr>
        <p:spPr>
          <a:xfrm>
            <a:off x="1109661" y="6218528"/>
            <a:ext cx="9972675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figure 2.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Flowchart illustrating the acquisition of study centers in the PATRONUS study. </a:t>
            </a:r>
            <a:endParaRPr lang="de-D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6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Mihaljevic</dc:creator>
  <cp:lastModifiedBy>Andre Mihaljevic</cp:lastModifiedBy>
  <cp:revision>1</cp:revision>
  <dcterms:created xsi:type="dcterms:W3CDTF">2020-10-03T07:17:01Z</dcterms:created>
  <dcterms:modified xsi:type="dcterms:W3CDTF">2020-10-03T07:17:37Z</dcterms:modified>
</cp:coreProperties>
</file>