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8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5B573-BE85-DF48-AACF-E946D93B7C50}" type="datetimeFigureOut">
              <a:rPr lang="de-DE" smtClean="0"/>
              <a:t>07.12.20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886E6-2F8E-2A40-9908-7A70CEDC5C2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3986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Supplementary figure 3.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Completeness of PRO data for all study visits. </a:t>
            </a:r>
            <a:endParaRPr lang="de-DE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7886E6-2F8E-2A40-9908-7A70CEDC5C2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3418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1BD16-D00D-754D-9828-F9D5B6E11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32C609-83C6-7C41-B7AA-5B4E0B32FF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0707E-530B-9E44-B61E-2A9B7B5C7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AEC8-3FFE-4644-80D4-B6E32E409110}" type="datetimeFigureOut">
              <a:rPr lang="de-DE" smtClean="0"/>
              <a:t>07.12.20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BB1A8-98A1-5941-B54E-FD92E9509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387B4-17CC-2142-825C-5ABFEE313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7F45-A26B-A846-8518-AEF6D3BF653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6409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68AF2-D3D3-DC45-BA91-5A3DFA878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2B350-E99C-5346-8F5F-995DA5C4B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6EE1A-637E-6C45-81DC-BE22AE9BD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AEC8-3FFE-4644-80D4-B6E32E409110}" type="datetimeFigureOut">
              <a:rPr lang="de-DE" smtClean="0"/>
              <a:t>07.12.20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0CB25-23FB-6642-9C14-BA7454403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2EA08-6D66-9A4D-BBEB-2678D06B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7F45-A26B-A846-8518-AEF6D3BF653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772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61E28-6877-4E4D-9DB9-EECAABEDA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0480E0-19D5-814A-89D4-56CD73BD5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7AEDF-BA76-5348-BF30-1CEDD4C15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AEC8-3FFE-4644-80D4-B6E32E409110}" type="datetimeFigureOut">
              <a:rPr lang="de-DE" smtClean="0"/>
              <a:t>07.12.20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17777-D2AA-4E41-8A83-69E0B57E4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696B30-AA4A-5E47-BFDB-E179959CE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7F45-A26B-A846-8518-AEF6D3BF653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792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AF2AC-ED42-B348-9A59-EAA6894D5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8AEB6-07B4-D246-9BF1-59BDF551B4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D6BC84-F233-4C45-9BC9-F182B1D5B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6399E-BA05-C940-B2C6-B56B6A21B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AEC8-3FFE-4644-80D4-B6E32E409110}" type="datetimeFigureOut">
              <a:rPr lang="de-DE" smtClean="0"/>
              <a:t>07.12.20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6D507F-8734-624B-9FA5-FE2216064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7D20A9-CE5F-C847-9018-44D9A888F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7F45-A26B-A846-8518-AEF6D3BF653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471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56B06-03B4-1840-89BB-A5ED10114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12DF60-7423-AF47-9560-0852366E2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54A785-2AFF-154C-A341-C4B3BA8EB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300708-5CC0-A646-A9BE-0E2299AC44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62A7A8-F80A-D649-AB83-24D61D549E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7C3219-8ECC-F540-8060-5D646758A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AEC8-3FFE-4644-80D4-B6E32E409110}" type="datetimeFigureOut">
              <a:rPr lang="de-DE" smtClean="0"/>
              <a:t>07.12.20</a:t>
            </a:fld>
            <a:endParaRPr lang="de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385C38-911B-A14C-89A5-A4CB728C6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909407-063D-C84E-93A6-6CEB3C615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7F45-A26B-A846-8518-AEF6D3BF653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5662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DFB44-33B6-0D47-8C93-E456622E7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2EE405-5E28-0740-8FF4-35F752B4E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AEC8-3FFE-4644-80D4-B6E32E409110}" type="datetimeFigureOut">
              <a:rPr lang="de-DE" smtClean="0"/>
              <a:t>07.12.20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46B627-8967-8040-A6E1-29282F770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4B8B7-EBB9-CF4A-A0FF-4B4207B49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7F45-A26B-A846-8518-AEF6D3BF653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1246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DE0DA8-4BE5-324E-B432-C44BFF10D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AEC8-3FFE-4644-80D4-B6E32E409110}" type="datetimeFigureOut">
              <a:rPr lang="de-DE" smtClean="0"/>
              <a:t>07.12.20</a:t>
            </a:fld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007388-D177-C247-B9D5-55CFC5196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9293F-3F45-AD42-8DF7-049B2138C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7F45-A26B-A846-8518-AEF6D3BF653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4136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B25CA-D186-744D-BCBB-75AD05802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057B7-68EB-5940-B21B-BEFE6B9DF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703341-67DA-EF4C-A4A2-4163214E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B59043-C1A4-B344-B1D2-5867E5DF0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AEC8-3FFE-4644-80D4-B6E32E409110}" type="datetimeFigureOut">
              <a:rPr lang="de-DE" smtClean="0"/>
              <a:t>07.12.20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39F087-63D3-1844-9D05-119E8A37D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EA3BA3-F10E-5845-8B96-DC83204D8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7F45-A26B-A846-8518-AEF6D3BF653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0644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4F7E5-CD1A-1E41-942C-6FE461984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6B61DD-C7EE-384F-9CFA-802C1C3747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6B306-3086-2E4F-B5D0-953FFA0A1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07084-2121-BC4A-90EB-8033D6A64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AEC8-3FFE-4644-80D4-B6E32E409110}" type="datetimeFigureOut">
              <a:rPr lang="de-DE" smtClean="0"/>
              <a:t>07.12.20</a:t>
            </a:fld>
            <a:endParaRPr lang="de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6B5D79-A0A8-E540-884A-AEF2C84A1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8C1C0-09BE-0A44-A984-3571AE4DA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7F45-A26B-A846-8518-AEF6D3BF653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5078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54C0-53A7-A745-A137-9433EB53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9A3B19-3460-4541-9BDE-6365A96BE4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ECD7C-E173-9249-BC4F-1C6CB531A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AEC8-3FFE-4644-80D4-B6E32E409110}" type="datetimeFigureOut">
              <a:rPr lang="de-DE" smtClean="0"/>
              <a:t>07.12.20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F7C60-8D17-CF4D-931A-598FC7C2D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4EF13-1B36-BE47-AEDE-D3519AA88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7F45-A26B-A846-8518-AEF6D3BF653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8672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FE61D1-F50C-3C4F-9C54-34BBB4E6D1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993633-3246-044B-A540-ECBBDC8ACF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A708E-CA69-AF46-BA4E-8E7356DF4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1AEC8-3FFE-4644-80D4-B6E32E409110}" type="datetimeFigureOut">
              <a:rPr lang="de-DE" smtClean="0"/>
              <a:t>07.12.20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BA86E-0EE3-DA4B-9E01-A49023432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34D46E-6C0D-6345-B15C-61F61EA50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27F45-A26B-A846-8518-AEF6D3BF653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6116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95B5B6-1DAE-C34A-929B-6EAB7D2FB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80703-76B0-8A48-8CF5-808EA59D4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E2126-1EF3-AA44-A624-CE6E92B256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1AEC8-3FFE-4644-80D4-B6E32E409110}" type="datetimeFigureOut">
              <a:rPr lang="de-DE" smtClean="0"/>
              <a:t>07.12.20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C9E4B-14AD-4F44-B86D-97C709B743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A1959-53F8-2F4A-95A0-375FBF49F9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27F45-A26B-A846-8518-AEF6D3BF653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213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7.png" descr="A close up of a map&#10;&#10;Description automatically generated">
            <a:extLst>
              <a:ext uri="{FF2B5EF4-FFF2-40B4-BE49-F238E27FC236}">
                <a16:creationId xmlns:a16="http://schemas.microsoft.com/office/drawing/2014/main" id="{2F475328-8B9F-FD47-B0A6-6A7D9B22BA9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8"/>
          <a:stretch>
            <a:fillRect/>
          </a:stretch>
        </p:blipFill>
        <p:spPr>
          <a:xfrm>
            <a:off x="6333423" y="237125"/>
            <a:ext cx="5168132" cy="6223612"/>
          </a:xfrm>
          <a:prstGeom prst="rect">
            <a:avLst/>
          </a:prstGeom>
          <a:ln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57694E-5B5E-6145-B611-9E961699C44E}"/>
              </a:ext>
            </a:extLst>
          </p:cNvPr>
          <p:cNvSpPr txBox="1"/>
          <p:nvPr/>
        </p:nvSpPr>
        <p:spPr>
          <a:xfrm>
            <a:off x="0" y="237125"/>
            <a:ext cx="386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A.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3DC7AD-AD7B-A94B-8606-215875419456}"/>
              </a:ext>
            </a:extLst>
          </p:cNvPr>
          <p:cNvSpPr txBox="1"/>
          <p:nvPr/>
        </p:nvSpPr>
        <p:spPr>
          <a:xfrm>
            <a:off x="5957999" y="237125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B.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A2A73C-364C-DC49-8092-AD2C43DF3F5C}"/>
              </a:ext>
            </a:extLst>
          </p:cNvPr>
          <p:cNvSpPr/>
          <p:nvPr/>
        </p:nvSpPr>
        <p:spPr>
          <a:xfrm>
            <a:off x="2030438" y="6389176"/>
            <a:ext cx="7983538" cy="463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Supplementary figure 3.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Completeness of PRO data for all study visits. </a:t>
            </a:r>
            <a:endParaRPr lang="de-DE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9E3AC68D-900C-A946-92E2-66CF0BF304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133" y="237125"/>
            <a:ext cx="4798268" cy="61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87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31</Words>
  <Application>Microsoft Macintosh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Mihaljevic</dc:creator>
  <cp:lastModifiedBy>Andre Mihaljevic</cp:lastModifiedBy>
  <cp:revision>12</cp:revision>
  <dcterms:created xsi:type="dcterms:W3CDTF">2020-09-22T09:45:38Z</dcterms:created>
  <dcterms:modified xsi:type="dcterms:W3CDTF">2020-12-07T07:16:10Z</dcterms:modified>
</cp:coreProperties>
</file>