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94604"/>
  </p:normalViewPr>
  <p:slideViewPr>
    <p:cSldViewPr snapToGrid="0" snapToObjects="1">
      <p:cViewPr varScale="1">
        <p:scale>
          <a:sx n="110" d="100"/>
          <a:sy n="110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1A8C63-42E5-F546-BF10-545F7CCE1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664F370-E993-3D41-AD66-E41DB7BFD3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30F8D6-6E4C-D34F-9F4A-D51B35636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90D7AD-C59C-5743-BFF5-C29B7A24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0E39C7-B27A-8842-B958-E2EC758CE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21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F1F57A-914F-B341-8063-913276AA7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50AB94-7A6C-7241-A9B0-59EDE25AD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324728-CA5B-9240-A23C-63E582C60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49BFEC-DF51-1D46-BF5E-A55DF3E1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3B2845-F28D-B046-8183-F795406E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13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46EEB1-53E0-3F4B-BFD2-81079162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4DB1DE-9949-6D4F-8127-51D370E2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BCF16F-ACC8-0B43-8BB1-904EF896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64D039-97A5-CB48-BAA4-E15E82513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2FAC55-3D43-934C-93E4-1E20E5B7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89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978F67-82AE-EA45-92CD-A2D379F41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53FD90-F24F-E049-B347-A27E32EB4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925345-C8EF-D641-ADA2-01F9F1A54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2505078-480B-E444-9897-0BEBDE48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D2606B0-5560-AB47-BCD2-39822EC1A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1ACEC0-ED57-9E4C-BA29-B8876F58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02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26C3F1-E305-6B4C-894F-6584E63EA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4E87BB4-995E-C044-BB1A-C011D712C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23B00C-047C-8549-9696-8A334F12E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ADD4398-3A1A-514A-BEC5-EDFEDE11DD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123D0BC-40BD-5F41-94E7-3B9ED0EC9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238007E-D7DE-D841-BEDE-A6108C1C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29DDCD6-A088-C14A-A2FF-F4303FC3D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BA2FA9D-590D-5649-BD7A-D7CFBAAD2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61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182044-1E85-3F44-9F5D-54A40877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57F3E58-35A6-F44F-A82C-348EDC14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12A1365-267E-B44A-9E1E-3EF910A9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9F6B080-BE42-C843-B5E0-E2E2DF8B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9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275864C-EAA9-3244-AACF-FF7A293A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96EFAE9-AE44-2B4B-8525-74DF3FF20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3A104F3-DF9F-EF48-951F-E8604A3F8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569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4FF74D-4187-2848-BD83-2FCFA6CE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B3BF25-C7CA-9A49-8653-D1262DE50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976C20-2A9A-C641-A15D-4B47695C0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1CC158D-3C44-4041-9053-41A81A0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94DD59-747B-D848-AD07-68DBE372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C13BC1-AA78-764C-A6E0-3E807ECA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14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1C156-8B42-5E43-A76E-EC417F461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9046217-7DC2-9E4A-B8E4-9BB044E6F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1826A6-495A-8647-9191-086493EC8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7ECAB6C-9B1D-7644-8595-DB3EFCC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58A499-E1B8-3A41-96BC-E6E330A41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21644A-8AD8-AC4E-BC8F-E005524B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67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9B2703-8624-654B-86E7-6D5D80D5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986505B-2708-6447-A7D7-469020402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D6B6C9-7E9B-C647-B529-BD795E8A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6ED91A-594A-F042-A15E-5792CDD9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460F99-3EE2-F84A-85C6-766FF84E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45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7303E37-AAC7-5548-A43C-F2F4C8903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BEC5378-E703-E042-8A7A-8BE97929C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C319DC-953F-3847-A080-F3D2B1F6B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255F04-9734-2143-BCC0-F15AE391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BDC68F-C9E2-3E48-BDDE-D0417ED25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509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D6B6A6D-60F5-AE40-A139-71E4EB76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5373C6-F685-4240-81F6-6843813D1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D30955-9530-FC4C-B1FF-4F05AAB6E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CCA2E-F80E-4F4A-8799-49D3177D3CF7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0942E6-DFFE-7E44-8193-1401D04E4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080AC5-3EEC-E347-A634-630026ACA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DF7C-4EF3-BE48-9D74-7A68EA0515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023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8.png" descr="A close up of a map&#10;&#10;Description automatically generated">
            <a:extLst>
              <a:ext uri="{FF2B5EF4-FFF2-40B4-BE49-F238E27FC236}">
                <a16:creationId xmlns:a16="http://schemas.microsoft.com/office/drawing/2014/main" xmlns="" id="{807B8F37-DFF5-D146-AEEA-75D64172F23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796280" y="446086"/>
            <a:ext cx="7028659" cy="5111752"/>
          </a:xfrm>
          <a:prstGeom prst="rect">
            <a:avLst/>
          </a:prstGeom>
          <a:ln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8517BE-F089-0142-8BDD-F06D2F2D3961}"/>
              </a:ext>
            </a:extLst>
          </p:cNvPr>
          <p:cNvSpPr/>
          <p:nvPr/>
        </p:nvSpPr>
        <p:spPr>
          <a:xfrm>
            <a:off x="3005138" y="5704178"/>
            <a:ext cx="6610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</a:t>
            </a:r>
            <a:r>
              <a:rPr lang="en-US" b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figure </a:t>
            </a:r>
            <a:r>
              <a:rPr lang="en-US" b="1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</a:t>
            </a:r>
            <a:r>
              <a:rPr lang="en-US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Kaplan-Meier curves showing the survival of included patients according to tumor entity. </a:t>
            </a:r>
            <a:endParaRPr lang="de-D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903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Mihaljevic</dc:creator>
  <cp:lastModifiedBy>Srikanth N.</cp:lastModifiedBy>
  <cp:revision>2</cp:revision>
  <dcterms:created xsi:type="dcterms:W3CDTF">2020-10-03T07:18:05Z</dcterms:created>
  <dcterms:modified xsi:type="dcterms:W3CDTF">2021-01-29T09:57:03Z</dcterms:modified>
</cp:coreProperties>
</file>