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3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25"/>
  </p:normalViewPr>
  <p:slideViewPr>
    <p:cSldViewPr snapToGrid="0">
      <p:cViewPr varScale="1">
        <p:scale>
          <a:sx n="116" d="100"/>
          <a:sy n="116" d="100"/>
        </p:scale>
        <p:origin x="60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A4BD27-3BB5-C7A1-BD80-44B890A995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2A1F89C-FA5D-906A-D669-2C4C6F93DC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32FB68-13BC-559C-B93B-12BB37C2C7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1D232-134B-0049-AD05-ED4B4DE5616A}" type="datetimeFigureOut">
              <a:rPr lang="en-US" smtClean="0"/>
              <a:t>4/20/26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444501-C60F-E1F4-B6E6-93D91D036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198C58-60B7-EA8C-D7CF-F163096DCB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097A4-5634-5C4C-9985-C1EF16594E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8286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46D4C6-9840-A8AB-B0D2-3971E8EF58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CC76338-9DF8-CCA8-86C6-DF436EDFBF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0C7285-4AF9-FDB5-339F-CB0BFCE8A7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1D232-134B-0049-AD05-ED4B4DE5616A}" type="datetimeFigureOut">
              <a:rPr lang="en-US" smtClean="0"/>
              <a:t>4/20/26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2BC8C2-6D6B-6D02-65B1-3172815B20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148187-4F7A-0471-39F6-01B9198FC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097A4-5634-5C4C-9985-C1EF16594E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6051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7C9383F-A0E4-C4F2-CAAC-DEAEEB6F2BB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1AF44A-829E-D2EF-AFDA-6545F6D8CE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32AE1C-06D0-234C-AFF2-0218D1917E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1D232-134B-0049-AD05-ED4B4DE5616A}" type="datetimeFigureOut">
              <a:rPr lang="en-US" smtClean="0"/>
              <a:t>4/20/26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113BAA-AC78-8CDD-DA6F-EA35D24057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F6B8F0-19B3-0BB5-34C8-6B6E6D46BD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097A4-5634-5C4C-9985-C1EF16594E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88937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098D88-2734-E30F-35EC-73A3F7E10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85C55D-D506-CFC8-7E8B-4B97A2F33C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9DD409-2B64-85D4-388A-2E3A9208D0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1D232-134B-0049-AD05-ED4B4DE5616A}" type="datetimeFigureOut">
              <a:rPr lang="en-US" smtClean="0"/>
              <a:t>4/20/26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6FE0C5-4CB1-C14D-3300-23ED4131E8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A10918-5F14-EB94-C14A-0AE65FBEA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097A4-5634-5C4C-9985-C1EF16594E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2940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92B31A-F688-C04D-9EF1-EFFFA4E763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F3843A-0075-F63A-7232-F2DB8D5B17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BC3C8C-2362-4383-4DC5-4031483446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1D232-134B-0049-AD05-ED4B4DE5616A}" type="datetimeFigureOut">
              <a:rPr lang="en-US" smtClean="0"/>
              <a:t>4/20/26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28576F-2453-A003-56BC-ED8A3BBBFD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06BB55-0575-BD4B-591C-8CC993027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097A4-5634-5C4C-9985-C1EF16594E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166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8426D4-57CC-70CC-E9BB-40DD6DC03E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D68AB0-ADF0-B0FD-634C-9D6CFAE34A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2A260E-5412-FAC0-8EC5-149ED6D1C4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BF10DC-DE29-181E-7036-E2387A1C83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1D232-134B-0049-AD05-ED4B4DE5616A}" type="datetimeFigureOut">
              <a:rPr lang="en-US" smtClean="0"/>
              <a:t>4/20/26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D2B998-ADBE-0CA6-A2F7-E985CCD93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1DCC27-A731-D10B-4F55-624778726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097A4-5634-5C4C-9985-C1EF16594E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2635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55CA1-F320-D0D2-B0B3-5EFEA3382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068206-B778-4FFF-F6D5-E890E05976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932D0F-EA91-2228-042C-469DB357A8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6C1ACA3-4808-F048-9C40-6864F4D63C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58F22E-3948-4F43-9596-21A2CDCD1C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79D2D6E-0DD6-456E-58DB-388B96D05E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1D232-134B-0049-AD05-ED4B4DE5616A}" type="datetimeFigureOut">
              <a:rPr lang="en-US" smtClean="0"/>
              <a:t>4/20/26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F1B71B1-B099-6E0C-B7E3-89DFC00EFC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CAE059E-E6B3-B9EE-E56F-0EB6C25A22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097A4-5634-5C4C-9985-C1EF16594E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490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C90DC8-21A2-E974-449D-2C02719ACB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E38DA4C-BC6D-09D6-D82A-824248D491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1D232-134B-0049-AD05-ED4B4DE5616A}" type="datetimeFigureOut">
              <a:rPr lang="en-US" smtClean="0"/>
              <a:t>4/20/26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9CC54FB-F513-61BA-A49C-A2E0B98B6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6925FDC-A05F-3BFD-9BE6-A8834F6FA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097A4-5634-5C4C-9985-C1EF16594E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4710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DAB7CBD-4DE5-D123-F9A6-3D2FF418FF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1D232-134B-0049-AD05-ED4B4DE5616A}" type="datetimeFigureOut">
              <a:rPr lang="en-US" smtClean="0"/>
              <a:t>4/20/26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E1BB897-4D05-A139-0BED-C32943DE0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ABE642-CB8D-2EAA-16F0-3EC778E79D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097A4-5634-5C4C-9985-C1EF16594E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5455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500521-D8A3-4F71-5498-5ACAD96A39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DA7E7E-5A4B-2597-05DC-94C165EA96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25A699-DE1F-F1A9-95EF-0A9F378653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A5B416-9864-F389-C669-A007F27768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1D232-134B-0049-AD05-ED4B4DE5616A}" type="datetimeFigureOut">
              <a:rPr lang="en-US" smtClean="0"/>
              <a:t>4/20/26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E31172-7C06-1ADF-2703-3194729B80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42F391-9EA0-758F-73B4-B81550168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097A4-5634-5C4C-9985-C1EF16594E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468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DC831B-D435-5FEE-0175-1EF37C9856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BFA5ACE-C33D-4A81-E2BA-D4981F3423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E77049-EBD8-BDB8-8730-13C40999CA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4B7509-9FCB-57F7-9190-916B996B28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1D232-134B-0049-AD05-ED4B4DE5616A}" type="datetimeFigureOut">
              <a:rPr lang="en-US" smtClean="0"/>
              <a:t>4/20/26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50D6C3-CCFD-B0BA-74A3-4C8073B56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C78E5E-16C7-311F-D4DB-A1A361ACD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097A4-5634-5C4C-9985-C1EF16594E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1169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21E8779-BB2F-2D46-2720-33D4485F6A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B200DC-2E51-4889-4ABE-84CA383EEC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71BE42-FEC1-F79D-AB0D-03DEA92AE6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0D1D232-134B-0049-AD05-ED4B4DE5616A}" type="datetimeFigureOut">
              <a:rPr lang="en-US" smtClean="0"/>
              <a:t>4/20/26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E49603-0BD5-DA4F-3BF6-528693DD7C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DCA527-7374-C277-9E49-A2677373E3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02097A4-5634-5C4C-9985-C1EF16594E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721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ED63385-E6BC-ACB6-4133-6DB46195F959}"/>
              </a:ext>
            </a:extLst>
          </p:cNvPr>
          <p:cNvSpPr txBox="1"/>
          <p:nvPr/>
        </p:nvSpPr>
        <p:spPr>
          <a:xfrm>
            <a:off x="133031" y="145018"/>
            <a:ext cx="28944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Figure 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8053A91-95DD-CAB1-02AA-16B2C71A0AE6}"/>
              </a:ext>
            </a:extLst>
          </p:cNvPr>
          <p:cNvSpPr txBox="1"/>
          <p:nvPr/>
        </p:nvSpPr>
        <p:spPr>
          <a:xfrm>
            <a:off x="1182696" y="1403081"/>
            <a:ext cx="40968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LRFS ± RT</a:t>
            </a:r>
          </a:p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Unadjusted estimate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C7905D5-3CD9-B314-CF21-5799A84600A3}"/>
              </a:ext>
            </a:extLst>
          </p:cNvPr>
          <p:cNvSpPr txBox="1"/>
          <p:nvPr/>
        </p:nvSpPr>
        <p:spPr>
          <a:xfrm>
            <a:off x="7066661" y="1403081"/>
            <a:ext cx="40968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DFS ± RT</a:t>
            </a:r>
          </a:p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Unadjusted estimate</a:t>
            </a:r>
          </a:p>
        </p:txBody>
      </p:sp>
      <p:pic>
        <p:nvPicPr>
          <p:cNvPr id="8" name="Picture 7" descr="A graph showing the number of patients with surgery&#10;&#10;AI-generated content may be incorrect.">
            <a:extLst>
              <a:ext uri="{FF2B5EF4-FFF2-40B4-BE49-F238E27FC236}">
                <a16:creationId xmlns:a16="http://schemas.microsoft.com/office/drawing/2014/main" id="{9B1285FF-68CF-856B-E1C1-95384D8E29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506" y="1926301"/>
            <a:ext cx="5485808" cy="3200055"/>
          </a:xfrm>
          <a:prstGeom prst="rect">
            <a:avLst/>
          </a:prstGeom>
        </p:spPr>
      </p:pic>
      <p:pic>
        <p:nvPicPr>
          <p:cNvPr id="10" name="Picture 9" descr="A graph showing the number of patients with surgery&#10;&#10;AI-generated content may be incorrect.">
            <a:extLst>
              <a:ext uri="{FF2B5EF4-FFF2-40B4-BE49-F238E27FC236}">
                <a16:creationId xmlns:a16="http://schemas.microsoft.com/office/drawing/2014/main" id="{96EC8D06-DBCF-D873-2F67-B080D1CA74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8504" y="1931767"/>
            <a:ext cx="5485808" cy="3200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1205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</Words>
  <Application>Microsoft Macintosh PowerPoint</Application>
  <PresentationFormat>Widescreen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Mitra,Devarati</dc:creator>
  <cp:lastModifiedBy>Mitra,Devarati</cp:lastModifiedBy>
  <cp:revision>1</cp:revision>
  <dcterms:created xsi:type="dcterms:W3CDTF">2026-04-21T02:32:26Z</dcterms:created>
  <dcterms:modified xsi:type="dcterms:W3CDTF">2026-04-21T02:32:41Z</dcterms:modified>
</cp:coreProperties>
</file>