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7" r:id="rId2"/>
  </p:sldIdLst>
  <p:sldSz cx="6858000" cy="9144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 showGuides="1">
      <p:cViewPr>
        <p:scale>
          <a:sx n="100" d="100"/>
          <a:sy n="100" d="100"/>
        </p:scale>
        <p:origin x="-1776" y="840"/>
      </p:cViewPr>
      <p:guideLst>
        <p:guide orient="horz" pos="5759"/>
        <p:guide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interSettings" Target="printerSettings/printerSettings1.bin"/><Relationship Id="rId4" Type="http://schemas.openxmlformats.org/officeDocument/2006/relationships/presProps" Target="presProps.xml"/><Relationship Id="rId5" Type="http://schemas.openxmlformats.org/officeDocument/2006/relationships/viewProps" Target="viewProps.xml"/><Relationship Id="rId6" Type="http://schemas.openxmlformats.org/officeDocument/2006/relationships/theme" Target="theme/theme1.xml"/><Relationship Id="rId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F75604-A2E4-7642-9E16-C3CEC1308B90}" type="datetimeFigureOut">
              <a:rPr lang="en-US" smtClean="0"/>
              <a:t>13.07.15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93BAC3-7AA5-FD43-BAED-62912DB6023A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76564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F75604-A2E4-7642-9E16-C3CEC1308B90}" type="datetimeFigureOut">
              <a:rPr lang="en-US" smtClean="0"/>
              <a:t>13.07.15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93BAC3-7AA5-FD43-BAED-62912DB6023A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69722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729037" y="488951"/>
            <a:ext cx="1157288" cy="104013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7175" y="488951"/>
            <a:ext cx="3357563" cy="104013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F75604-A2E4-7642-9E16-C3CEC1308B90}" type="datetimeFigureOut">
              <a:rPr lang="en-US" smtClean="0"/>
              <a:t>13.07.15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93BAC3-7AA5-FD43-BAED-62912DB6023A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47904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F75604-A2E4-7642-9E16-C3CEC1308B90}" type="datetimeFigureOut">
              <a:rPr lang="en-US" smtClean="0"/>
              <a:t>13.07.15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93BAC3-7AA5-FD43-BAED-62912DB6023A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45751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F75604-A2E4-7642-9E16-C3CEC1308B90}" type="datetimeFigureOut">
              <a:rPr lang="en-US" smtClean="0"/>
              <a:t>13.07.15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93BAC3-7AA5-FD43-BAED-62912DB6023A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26177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7175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628900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F75604-A2E4-7642-9E16-C3CEC1308B90}" type="datetimeFigureOut">
              <a:rPr lang="en-US" smtClean="0"/>
              <a:t>13.07.15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93BAC3-7AA5-FD43-BAED-62912DB6023A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11083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F75604-A2E4-7642-9E16-C3CEC1308B90}" type="datetimeFigureOut">
              <a:rPr lang="en-US" smtClean="0"/>
              <a:t>13.07.15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93BAC3-7AA5-FD43-BAED-62912DB6023A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3824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F75604-A2E4-7642-9E16-C3CEC1308B90}" type="datetimeFigureOut">
              <a:rPr lang="en-US" smtClean="0"/>
              <a:t>13.07.15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93BAC3-7AA5-FD43-BAED-62912DB6023A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68044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F75604-A2E4-7642-9E16-C3CEC1308B90}" type="datetimeFigureOut">
              <a:rPr lang="en-US" smtClean="0"/>
              <a:t>13.07.15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93BAC3-7AA5-FD43-BAED-62912DB6023A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1910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F75604-A2E4-7642-9E16-C3CEC1308B90}" type="datetimeFigureOut">
              <a:rPr lang="en-US" smtClean="0"/>
              <a:t>13.07.15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93BAC3-7AA5-FD43-BAED-62912DB6023A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92296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F75604-A2E4-7642-9E16-C3CEC1308B90}" type="datetimeFigureOut">
              <a:rPr lang="en-US" smtClean="0"/>
              <a:t>13.07.15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93BAC3-7AA5-FD43-BAED-62912DB6023A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95391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F75604-A2E4-7642-9E16-C3CEC1308B90}" type="datetimeFigureOut">
              <a:rPr lang="en-US" smtClean="0"/>
              <a:t>13.07.15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93BAC3-7AA5-FD43-BAED-62912DB6023A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11875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63" b="4277"/>
          <a:stretch/>
        </p:blipFill>
        <p:spPr>
          <a:xfrm>
            <a:off x="2960671" y="2494638"/>
            <a:ext cx="1207008" cy="199572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59123" y="2494638"/>
            <a:ext cx="1365504" cy="1995720"/>
          </a:xfrm>
          <a:prstGeom prst="rect">
            <a:avLst/>
          </a:prstGeom>
        </p:spPr>
      </p:pic>
      <p:grpSp>
        <p:nvGrpSpPr>
          <p:cNvPr id="30" name="Group 29"/>
          <p:cNvGrpSpPr/>
          <p:nvPr/>
        </p:nvGrpSpPr>
        <p:grpSpPr>
          <a:xfrm>
            <a:off x="4098475" y="3182254"/>
            <a:ext cx="364202" cy="900787"/>
            <a:chOff x="4071262" y="3182254"/>
            <a:chExt cx="364202" cy="900787"/>
          </a:xfrm>
        </p:grpSpPr>
        <p:sp>
          <p:nvSpPr>
            <p:cNvPr id="11" name="TextBox 10"/>
            <p:cNvSpPr txBox="1"/>
            <p:nvPr/>
          </p:nvSpPr>
          <p:spPr>
            <a:xfrm>
              <a:off x="4071262" y="3592282"/>
              <a:ext cx="358692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800" dirty="0" smtClean="0">
                  <a:latin typeface="Arial"/>
                  <a:cs typeface="Arial"/>
                </a:rPr>
                <a:t>&lt;34</a:t>
              </a:r>
              <a:endParaRPr lang="en-US" sz="800" dirty="0">
                <a:latin typeface="Arial"/>
                <a:cs typeface="Arial"/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4071262" y="3867597"/>
              <a:ext cx="364202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800" dirty="0" smtClean="0">
                  <a:latin typeface="Arial"/>
                  <a:cs typeface="Arial"/>
                </a:rPr>
                <a:t>&lt;25</a:t>
              </a:r>
              <a:endParaRPr lang="en-US" sz="800" dirty="0">
                <a:latin typeface="Arial"/>
                <a:cs typeface="Arial"/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4071262" y="3182254"/>
              <a:ext cx="364202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800" dirty="0" smtClean="0">
                  <a:latin typeface="Arial"/>
                  <a:cs typeface="Arial"/>
                </a:rPr>
                <a:t>&lt;55</a:t>
              </a:r>
              <a:endParaRPr lang="en-US" sz="800" dirty="0">
                <a:latin typeface="Arial"/>
                <a:cs typeface="Arial"/>
              </a:endParaRPr>
            </a:p>
          </p:txBody>
        </p:sp>
      </p:grpSp>
      <p:sp>
        <p:nvSpPr>
          <p:cNvPr id="14" name="TextBox 13"/>
          <p:cNvSpPr txBox="1"/>
          <p:nvPr/>
        </p:nvSpPr>
        <p:spPr>
          <a:xfrm>
            <a:off x="1642021" y="2324549"/>
            <a:ext cx="30008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 err="1" smtClean="0">
                <a:latin typeface="Arial"/>
                <a:cs typeface="Arial"/>
              </a:rPr>
              <a:t>wt</a:t>
            </a:r>
            <a:endParaRPr lang="en-US" sz="800" dirty="0">
              <a:latin typeface="Arial"/>
              <a:cs typeface="Arial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889091" y="2324549"/>
            <a:ext cx="351378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 smtClean="0">
                <a:latin typeface="Arial"/>
                <a:cs typeface="Arial"/>
              </a:rPr>
              <a:t>D2-</a:t>
            </a:r>
            <a:endParaRPr lang="en-US" sz="800" dirty="0">
              <a:latin typeface="Arial"/>
              <a:cs typeface="Arial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650848" y="2030300"/>
            <a:ext cx="53091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 smtClean="0">
                <a:latin typeface="Arial"/>
                <a:cs typeface="Arial"/>
              </a:rPr>
              <a:t>Bone </a:t>
            </a:r>
          </a:p>
          <a:p>
            <a:r>
              <a:rPr lang="en-US" sz="800" dirty="0" smtClean="0">
                <a:latin typeface="Arial"/>
                <a:cs typeface="Arial"/>
              </a:rPr>
              <a:t>marrow</a:t>
            </a:r>
            <a:endParaRPr lang="en-US" sz="800" dirty="0">
              <a:latin typeface="Arial"/>
              <a:cs typeface="Arial"/>
            </a:endParaRPr>
          </a:p>
        </p:txBody>
      </p:sp>
      <p:cxnSp>
        <p:nvCxnSpPr>
          <p:cNvPr id="17" name="Straight Connector 16"/>
          <p:cNvCxnSpPr/>
          <p:nvPr/>
        </p:nvCxnSpPr>
        <p:spPr>
          <a:xfrm>
            <a:off x="1756067" y="2314734"/>
            <a:ext cx="300082" cy="0"/>
          </a:xfrm>
          <a:prstGeom prst="line">
            <a:avLst/>
          </a:prstGeom>
          <a:ln w="12700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2248379" y="2324549"/>
            <a:ext cx="30008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 err="1" smtClean="0">
                <a:latin typeface="Arial"/>
                <a:cs typeface="Arial"/>
              </a:rPr>
              <a:t>wt</a:t>
            </a:r>
            <a:endParaRPr lang="en-US" sz="800" dirty="0">
              <a:latin typeface="Arial"/>
              <a:cs typeface="Arial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2495449" y="2324549"/>
            <a:ext cx="351378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 smtClean="0">
                <a:latin typeface="Arial"/>
                <a:cs typeface="Arial"/>
              </a:rPr>
              <a:t>D2-</a:t>
            </a:r>
            <a:endParaRPr lang="en-US" sz="800" dirty="0">
              <a:latin typeface="Arial"/>
              <a:cs typeface="Arial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2284662" y="2030300"/>
            <a:ext cx="50526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 smtClean="0">
                <a:latin typeface="Arial"/>
                <a:cs typeface="Arial"/>
              </a:rPr>
              <a:t>Cell</a:t>
            </a:r>
          </a:p>
          <a:p>
            <a:r>
              <a:rPr lang="en-US" sz="800" dirty="0" smtClean="0">
                <a:latin typeface="Arial"/>
                <a:cs typeface="Arial"/>
              </a:rPr>
              <a:t>culture</a:t>
            </a:r>
            <a:endParaRPr lang="en-US" sz="800" dirty="0">
              <a:latin typeface="Arial"/>
              <a:cs typeface="Arial"/>
            </a:endParaRPr>
          </a:p>
        </p:txBody>
      </p:sp>
      <p:cxnSp>
        <p:nvCxnSpPr>
          <p:cNvPr id="21" name="Straight Connector 20"/>
          <p:cNvCxnSpPr/>
          <p:nvPr/>
        </p:nvCxnSpPr>
        <p:spPr>
          <a:xfrm>
            <a:off x="2362425" y="2308200"/>
            <a:ext cx="300082" cy="0"/>
          </a:xfrm>
          <a:prstGeom prst="line">
            <a:avLst/>
          </a:prstGeom>
          <a:ln w="12700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2971945" y="2324549"/>
            <a:ext cx="30008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 err="1" smtClean="0">
                <a:latin typeface="Arial"/>
                <a:cs typeface="Arial"/>
              </a:rPr>
              <a:t>wt</a:t>
            </a:r>
            <a:endParaRPr lang="en-US" sz="800" dirty="0">
              <a:latin typeface="Arial"/>
              <a:cs typeface="Arial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3219015" y="2324549"/>
            <a:ext cx="351378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 smtClean="0">
                <a:latin typeface="Arial"/>
                <a:cs typeface="Arial"/>
              </a:rPr>
              <a:t>D2-</a:t>
            </a:r>
            <a:endParaRPr lang="en-US" sz="800" dirty="0">
              <a:latin typeface="Arial"/>
              <a:cs typeface="Arial"/>
            </a:endParaRPr>
          </a:p>
        </p:txBody>
      </p:sp>
      <p:cxnSp>
        <p:nvCxnSpPr>
          <p:cNvPr id="25" name="Straight Connector 24"/>
          <p:cNvCxnSpPr/>
          <p:nvPr/>
        </p:nvCxnSpPr>
        <p:spPr>
          <a:xfrm>
            <a:off x="3085991" y="2312770"/>
            <a:ext cx="300082" cy="0"/>
          </a:xfrm>
          <a:prstGeom prst="line">
            <a:avLst/>
          </a:prstGeom>
          <a:ln w="12700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3569232" y="2324549"/>
            <a:ext cx="30008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 err="1" smtClean="0">
                <a:latin typeface="Arial"/>
                <a:cs typeface="Arial"/>
              </a:rPr>
              <a:t>wt</a:t>
            </a:r>
            <a:endParaRPr lang="en-US" sz="800" dirty="0">
              <a:latin typeface="Arial"/>
              <a:cs typeface="Arial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3816302" y="2324549"/>
            <a:ext cx="351378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 smtClean="0">
                <a:latin typeface="Arial"/>
                <a:cs typeface="Arial"/>
              </a:rPr>
              <a:t>D2-</a:t>
            </a:r>
            <a:endParaRPr lang="en-US" sz="800" dirty="0">
              <a:latin typeface="Arial"/>
              <a:cs typeface="Arial"/>
            </a:endParaRPr>
          </a:p>
        </p:txBody>
      </p:sp>
      <p:cxnSp>
        <p:nvCxnSpPr>
          <p:cNvPr id="29" name="Straight Connector 28"/>
          <p:cNvCxnSpPr/>
          <p:nvPr/>
        </p:nvCxnSpPr>
        <p:spPr>
          <a:xfrm>
            <a:off x="3683278" y="2312770"/>
            <a:ext cx="300082" cy="0"/>
          </a:xfrm>
          <a:prstGeom prst="line">
            <a:avLst/>
          </a:prstGeom>
          <a:ln w="12700" cmpd="sng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3" name="TextBox 42"/>
          <p:cNvSpPr txBox="1"/>
          <p:nvPr/>
        </p:nvSpPr>
        <p:spPr>
          <a:xfrm>
            <a:off x="1571636" y="4274914"/>
            <a:ext cx="503864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b="1" dirty="0" smtClean="0">
                <a:latin typeface="Arial"/>
                <a:cs typeface="Arial"/>
              </a:rPr>
              <a:t>Dnmt2</a:t>
            </a:r>
            <a:endParaRPr lang="en-US" sz="800" b="1" dirty="0">
              <a:latin typeface="Arial"/>
              <a:cs typeface="Arial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2971945" y="4274914"/>
            <a:ext cx="556563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b="1" dirty="0" smtClean="0">
                <a:latin typeface="Arial"/>
                <a:cs typeface="Arial"/>
              </a:rPr>
              <a:t>GAPDH</a:t>
            </a:r>
            <a:endParaRPr lang="en-US" sz="800" b="1" dirty="0">
              <a:latin typeface="Arial"/>
              <a:cs typeface="Arial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2979301" y="2030300"/>
            <a:ext cx="53091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 smtClean="0">
                <a:latin typeface="Arial"/>
                <a:cs typeface="Arial"/>
              </a:rPr>
              <a:t>Bone </a:t>
            </a:r>
          </a:p>
          <a:p>
            <a:r>
              <a:rPr lang="en-US" sz="800" dirty="0" smtClean="0">
                <a:latin typeface="Arial"/>
                <a:cs typeface="Arial"/>
              </a:rPr>
              <a:t>marrow</a:t>
            </a:r>
            <a:endParaRPr lang="en-US" sz="800" dirty="0">
              <a:latin typeface="Arial"/>
              <a:cs typeface="Arial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3585659" y="2030300"/>
            <a:ext cx="50526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 smtClean="0">
                <a:latin typeface="Arial"/>
                <a:cs typeface="Arial"/>
              </a:rPr>
              <a:t>Cell</a:t>
            </a:r>
          </a:p>
          <a:p>
            <a:r>
              <a:rPr lang="en-US" sz="800" dirty="0" smtClean="0">
                <a:latin typeface="Arial"/>
                <a:cs typeface="Arial"/>
              </a:rPr>
              <a:t>culture</a:t>
            </a:r>
            <a:endParaRPr lang="en-US" sz="800" dirty="0">
              <a:latin typeface="Arial"/>
              <a:cs typeface="Arial"/>
            </a:endParaRPr>
          </a:p>
        </p:txBody>
      </p:sp>
      <p:sp>
        <p:nvSpPr>
          <p:cNvPr id="47" name="Rectangle 46"/>
          <p:cNvSpPr/>
          <p:nvPr/>
        </p:nvSpPr>
        <p:spPr>
          <a:xfrm flipH="1" flipV="1">
            <a:off x="1642021" y="3408409"/>
            <a:ext cx="1147908" cy="197236"/>
          </a:xfrm>
          <a:prstGeom prst="rect">
            <a:avLst/>
          </a:prstGeom>
          <a:noFill/>
          <a:ln w="12700" cmpd="sng">
            <a:solidFill>
              <a:schemeClr val="accent2"/>
            </a:solidFill>
            <a:prstDash val="dash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8" name="Rectangle 47"/>
          <p:cNvSpPr/>
          <p:nvPr/>
        </p:nvSpPr>
        <p:spPr>
          <a:xfrm>
            <a:off x="2964034" y="3578554"/>
            <a:ext cx="1203645" cy="215444"/>
          </a:xfrm>
          <a:prstGeom prst="rect">
            <a:avLst/>
          </a:prstGeom>
          <a:noFill/>
          <a:ln w="12700" cmpd="sng">
            <a:solidFill>
              <a:schemeClr val="accent2"/>
            </a:solidFill>
            <a:prstDash val="dash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976624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28</Words>
  <Application>Microsoft Macintosh PowerPoint</Application>
  <PresentationFormat>Bildschirmpräsentation (4:3)</PresentationFormat>
  <Paragraphs>21</Paragraphs>
  <Slides>1</Slides>
  <Notes>0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2" baseType="lpstr">
      <vt:lpstr>Office Theme</vt:lpstr>
      <vt:lpstr>PowerPoint-Präsentation</vt:lpstr>
    </vt:vector>
  </TitlesOfParts>
  <Company>dkfz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Francesca Tuorto</dc:creator>
  <cp:lastModifiedBy>Frank Lyko</cp:lastModifiedBy>
  <cp:revision>17</cp:revision>
  <cp:lastPrinted>2015-07-10T11:57:00Z</cp:lastPrinted>
  <dcterms:created xsi:type="dcterms:W3CDTF">2015-07-10T08:57:03Z</dcterms:created>
  <dcterms:modified xsi:type="dcterms:W3CDTF">2015-07-13T11:37:01Z</dcterms:modified>
</cp:coreProperties>
</file>