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00" d="100"/>
          <a:sy n="100" d="100"/>
        </p:scale>
        <p:origin x="-1776" y="2080"/>
      </p:cViewPr>
      <p:guideLst>
        <p:guide orient="horz" pos="575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5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7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9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7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1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0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2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3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8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85" y="906389"/>
            <a:ext cx="1828800" cy="2243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694" y="3603226"/>
            <a:ext cx="1828800" cy="2254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94" y="6288817"/>
            <a:ext cx="1828800" cy="22439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94" y="906389"/>
            <a:ext cx="1828800" cy="233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85" y="3613386"/>
            <a:ext cx="1828800" cy="22439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8450" y="73900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5520" y="739000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02648" y="73900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31576" y="739000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07324" y="583223"/>
            <a:ext cx="29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8d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2125" y="583223"/>
            <a:ext cx="327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2m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1122496" y="763505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117862" y="763505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383268" y="2811798"/>
            <a:ext cx="12277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Arial"/>
                <a:cs typeface="Arial"/>
              </a:rPr>
              <a:t>Acrylamide gel </a:t>
            </a:r>
          </a:p>
          <a:p>
            <a:r>
              <a:rPr lang="en-US" sz="800" b="1" dirty="0" smtClean="0">
                <a:latin typeface="Arial"/>
                <a:cs typeface="Arial"/>
              </a:rPr>
              <a:t>SYBR GOLD Staining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0476" y="2918514"/>
            <a:ext cx="6349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>
                <a:latin typeface="Arial"/>
                <a:cs typeface="Arial"/>
              </a:rPr>
              <a:t>tRNAAsp</a:t>
            </a:r>
            <a:r>
              <a:rPr lang="en-US" sz="800" b="1" dirty="0" smtClean="0">
                <a:effectLst/>
                <a:latin typeface="Arial"/>
                <a:cs typeface="Arial"/>
              </a:rPr>
              <a:t> 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14121" y="5634339"/>
            <a:ext cx="60785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 smtClean="0">
                <a:latin typeface="Arial"/>
                <a:cs typeface="Arial"/>
              </a:rPr>
              <a:t>tRNAGly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74470" y="5641905"/>
            <a:ext cx="5309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Arial"/>
                <a:cs typeface="Arial"/>
              </a:rPr>
              <a:t>5SRNA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21234" y="8248668"/>
            <a:ext cx="6206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err="1" smtClean="0">
                <a:latin typeface="Arial"/>
                <a:cs typeface="Arial"/>
              </a:rPr>
              <a:t>tRNASer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4327" y="1498462"/>
            <a:ext cx="4539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50nt&gt;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3030" y="1225240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100nt&gt;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3030" y="1083193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150nt&gt;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4327" y="2820035"/>
            <a:ext cx="4539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10nt&gt;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49023" y="73900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96093" y="739000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52292" y="73900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72149" y="739000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58435" y="571535"/>
            <a:ext cx="29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8d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63069" y="571899"/>
            <a:ext cx="327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2m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63069" y="763505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058435" y="763505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10902" y="755564"/>
            <a:ext cx="5052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Marker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924176" y="1972310"/>
            <a:ext cx="473074" cy="174625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980820" y="1988185"/>
            <a:ext cx="473074" cy="174625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3000526" y="3901727"/>
            <a:ext cx="473074" cy="174625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032311" y="3914734"/>
            <a:ext cx="473074" cy="174625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991944" y="3458902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39014" y="3458902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036942" y="3458902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65870" y="3458902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141618" y="3303125"/>
            <a:ext cx="29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8d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95619" y="3303125"/>
            <a:ext cx="327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2m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1105990" y="3483407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152156" y="3483407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935689" y="3458902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82759" y="3458902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986586" y="3458902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206443" y="3458902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092729" y="3291437"/>
            <a:ext cx="29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8d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049735" y="3291801"/>
            <a:ext cx="327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2m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>
            <a:off x="3049735" y="3483407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4092729" y="3483407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958087" y="6146561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205157" y="6146561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003085" y="6146561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232013" y="6146561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107761" y="5990784"/>
            <a:ext cx="2987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8d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61762" y="5990784"/>
            <a:ext cx="3271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2m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75" name="Straight Connector 74"/>
          <p:cNvCxnSpPr/>
          <p:nvPr/>
        </p:nvCxnSpPr>
        <p:spPr>
          <a:xfrm>
            <a:off x="1072133" y="6171066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2118299" y="6171066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981101" y="7337312"/>
            <a:ext cx="473074" cy="174625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2031700" y="7350319"/>
            <a:ext cx="473074" cy="174625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/>
          <p:cNvSpPr/>
          <p:nvPr/>
        </p:nvSpPr>
        <p:spPr>
          <a:xfrm>
            <a:off x="1021632" y="3910153"/>
            <a:ext cx="473074" cy="972291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2048906" y="3923160"/>
            <a:ext cx="473074" cy="972291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008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Macintosh PowerPoint</Application>
  <PresentationFormat>Bildschirmpräsentation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PowerPoint-Präsentation</vt:lpstr>
    </vt:vector>
  </TitlesOfParts>
  <Company>dkfz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Francesca Tuorto</dc:creator>
  <cp:lastModifiedBy>Frank Lyko</cp:lastModifiedBy>
  <cp:revision>18</cp:revision>
  <cp:lastPrinted>2015-07-10T11:57:00Z</cp:lastPrinted>
  <dcterms:created xsi:type="dcterms:W3CDTF">2015-07-10T08:57:03Z</dcterms:created>
  <dcterms:modified xsi:type="dcterms:W3CDTF">2015-07-13T13:09:46Z</dcterms:modified>
</cp:coreProperties>
</file>