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wdp" ContentType="image/vnd.ms-photo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9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588"/>
    <p:restoredTop sz="86442"/>
  </p:normalViewPr>
  <p:slideViewPr>
    <p:cSldViewPr snapToGrid="0" snapToObjects="1">
      <p:cViewPr>
        <p:scale>
          <a:sx n="100" d="100"/>
          <a:sy n="100" d="100"/>
        </p:scale>
        <p:origin x="-80" y="4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5121D8-7434-8943-9FA3-C7FFC3853C58}" type="datetimeFigureOut">
              <a:rPr lang="en-US" smtClean="0"/>
              <a:t>13/11/18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9FF86D-3B0E-3644-A628-55750BCADE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8903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6" indent="0" algn="ctr">
              <a:buNone/>
              <a:defRPr sz="2000"/>
            </a:lvl2pPr>
            <a:lvl3pPr marL="914411" indent="0" algn="ctr">
              <a:buNone/>
              <a:defRPr sz="1800"/>
            </a:lvl3pPr>
            <a:lvl4pPr marL="1371617" indent="0" algn="ctr">
              <a:buNone/>
              <a:defRPr sz="1600"/>
            </a:lvl4pPr>
            <a:lvl5pPr marL="1828823" indent="0" algn="ctr">
              <a:buNone/>
              <a:defRPr sz="1600"/>
            </a:lvl5pPr>
            <a:lvl6pPr marL="2286029" indent="0" algn="ctr">
              <a:buNone/>
              <a:defRPr sz="1600"/>
            </a:lvl6pPr>
            <a:lvl7pPr marL="2743234" indent="0" algn="ctr">
              <a:buNone/>
              <a:defRPr sz="1600"/>
            </a:lvl7pPr>
            <a:lvl8pPr marL="3200440" indent="0" algn="ctr">
              <a:buNone/>
              <a:defRPr sz="1600"/>
            </a:lvl8pPr>
            <a:lvl9pPr marL="3657646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7FA98-5EF6-6745-AF17-113B4A88356A}" type="datetimeFigureOut">
              <a:rPr lang="en-US" smtClean="0"/>
              <a:t>13/11/18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BCED2-C3CA-FA4E-AB18-1F8C0813FC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7840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7FA98-5EF6-6745-AF17-113B4A88356A}" type="datetimeFigureOut">
              <a:rPr lang="en-US" smtClean="0"/>
              <a:t>13/11/18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BCED2-C3CA-FA4E-AB18-1F8C0813FC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14678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899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7FA98-5EF6-6745-AF17-113B4A88356A}" type="datetimeFigureOut">
              <a:rPr lang="en-US" smtClean="0"/>
              <a:t>13/11/18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BCED2-C3CA-FA4E-AB18-1F8C0813FC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2391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7FA98-5EF6-6745-AF17-113B4A88356A}" type="datetimeFigureOut">
              <a:rPr lang="en-US" smtClean="0"/>
              <a:t>13/11/18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BCED2-C3CA-FA4E-AB18-1F8C0813FC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45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2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2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6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11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1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2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2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3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4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7FA98-5EF6-6745-AF17-113B4A88356A}" type="datetimeFigureOut">
              <a:rPr lang="en-US" smtClean="0"/>
              <a:t>13/11/18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BCED2-C3CA-FA4E-AB18-1F8C0813FC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14336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7FA98-5EF6-6745-AF17-113B4A88356A}" type="datetimeFigureOut">
              <a:rPr lang="en-US" smtClean="0"/>
              <a:t>13/11/18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BCED2-C3CA-FA4E-AB18-1F8C0813FC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139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6" indent="0">
              <a:buNone/>
              <a:defRPr sz="2000" b="1"/>
            </a:lvl2pPr>
            <a:lvl3pPr marL="914411" indent="0">
              <a:buNone/>
              <a:defRPr sz="1800" b="1"/>
            </a:lvl3pPr>
            <a:lvl4pPr marL="1371617" indent="0">
              <a:buNone/>
              <a:defRPr sz="1600" b="1"/>
            </a:lvl4pPr>
            <a:lvl5pPr marL="1828823" indent="0">
              <a:buNone/>
              <a:defRPr sz="1600" b="1"/>
            </a:lvl5pPr>
            <a:lvl6pPr marL="2286029" indent="0">
              <a:buNone/>
              <a:defRPr sz="1600" b="1"/>
            </a:lvl6pPr>
            <a:lvl7pPr marL="2743234" indent="0">
              <a:buNone/>
              <a:defRPr sz="1600" b="1"/>
            </a:lvl7pPr>
            <a:lvl8pPr marL="3200440" indent="0">
              <a:buNone/>
              <a:defRPr sz="1600" b="1"/>
            </a:lvl8pPr>
            <a:lvl9pPr marL="3657646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6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6" indent="0">
              <a:buNone/>
              <a:defRPr sz="2000" b="1"/>
            </a:lvl2pPr>
            <a:lvl3pPr marL="914411" indent="0">
              <a:buNone/>
              <a:defRPr sz="1800" b="1"/>
            </a:lvl3pPr>
            <a:lvl4pPr marL="1371617" indent="0">
              <a:buNone/>
              <a:defRPr sz="1600" b="1"/>
            </a:lvl4pPr>
            <a:lvl5pPr marL="1828823" indent="0">
              <a:buNone/>
              <a:defRPr sz="1600" b="1"/>
            </a:lvl5pPr>
            <a:lvl6pPr marL="2286029" indent="0">
              <a:buNone/>
              <a:defRPr sz="1600" b="1"/>
            </a:lvl6pPr>
            <a:lvl7pPr marL="2743234" indent="0">
              <a:buNone/>
              <a:defRPr sz="1600" b="1"/>
            </a:lvl7pPr>
            <a:lvl8pPr marL="3200440" indent="0">
              <a:buNone/>
              <a:defRPr sz="1600" b="1"/>
            </a:lvl8pPr>
            <a:lvl9pPr marL="3657646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2" y="2505076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7FA98-5EF6-6745-AF17-113B4A88356A}" type="datetimeFigureOut">
              <a:rPr lang="en-US" smtClean="0"/>
              <a:t>13/11/18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BCED2-C3CA-FA4E-AB18-1F8C0813FC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664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7FA98-5EF6-6745-AF17-113B4A88356A}" type="datetimeFigureOut">
              <a:rPr lang="en-US" smtClean="0"/>
              <a:t>13/11/18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BCED2-C3CA-FA4E-AB18-1F8C0813FC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8943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7FA98-5EF6-6745-AF17-113B4A88356A}" type="datetimeFigureOut">
              <a:rPr lang="en-US" smtClean="0"/>
              <a:t>13/11/18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BCED2-C3CA-FA4E-AB18-1F8C0813FC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6408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6" indent="0">
              <a:buNone/>
              <a:defRPr sz="1400"/>
            </a:lvl2pPr>
            <a:lvl3pPr marL="914411" indent="0">
              <a:buNone/>
              <a:defRPr sz="1200"/>
            </a:lvl3pPr>
            <a:lvl4pPr marL="1371617" indent="0">
              <a:buNone/>
              <a:defRPr sz="1000"/>
            </a:lvl4pPr>
            <a:lvl5pPr marL="1828823" indent="0">
              <a:buNone/>
              <a:defRPr sz="1000"/>
            </a:lvl5pPr>
            <a:lvl6pPr marL="2286029" indent="0">
              <a:buNone/>
              <a:defRPr sz="1000"/>
            </a:lvl6pPr>
            <a:lvl7pPr marL="2743234" indent="0">
              <a:buNone/>
              <a:defRPr sz="1000"/>
            </a:lvl7pPr>
            <a:lvl8pPr marL="3200440" indent="0">
              <a:buNone/>
              <a:defRPr sz="1000"/>
            </a:lvl8pPr>
            <a:lvl9pPr marL="3657646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7FA98-5EF6-6745-AF17-113B4A88356A}" type="datetimeFigureOut">
              <a:rPr lang="en-US" smtClean="0"/>
              <a:t>13/11/18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BCED2-C3CA-FA4E-AB18-1F8C0813FC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67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1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6" indent="0">
              <a:buNone/>
              <a:defRPr sz="2800"/>
            </a:lvl2pPr>
            <a:lvl3pPr marL="914411" indent="0">
              <a:buNone/>
              <a:defRPr sz="2400"/>
            </a:lvl3pPr>
            <a:lvl4pPr marL="1371617" indent="0">
              <a:buNone/>
              <a:defRPr sz="2000"/>
            </a:lvl4pPr>
            <a:lvl5pPr marL="1828823" indent="0">
              <a:buNone/>
              <a:defRPr sz="2000"/>
            </a:lvl5pPr>
            <a:lvl6pPr marL="2286029" indent="0">
              <a:buNone/>
              <a:defRPr sz="2000"/>
            </a:lvl6pPr>
            <a:lvl7pPr marL="2743234" indent="0">
              <a:buNone/>
              <a:defRPr sz="2000"/>
            </a:lvl7pPr>
            <a:lvl8pPr marL="3200440" indent="0">
              <a:buNone/>
              <a:defRPr sz="2000"/>
            </a:lvl8pPr>
            <a:lvl9pPr marL="3657646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6" indent="0">
              <a:buNone/>
              <a:defRPr sz="1400"/>
            </a:lvl2pPr>
            <a:lvl3pPr marL="914411" indent="0">
              <a:buNone/>
              <a:defRPr sz="1200"/>
            </a:lvl3pPr>
            <a:lvl4pPr marL="1371617" indent="0">
              <a:buNone/>
              <a:defRPr sz="1000"/>
            </a:lvl4pPr>
            <a:lvl5pPr marL="1828823" indent="0">
              <a:buNone/>
              <a:defRPr sz="1000"/>
            </a:lvl5pPr>
            <a:lvl6pPr marL="2286029" indent="0">
              <a:buNone/>
              <a:defRPr sz="1000"/>
            </a:lvl6pPr>
            <a:lvl7pPr marL="2743234" indent="0">
              <a:buNone/>
              <a:defRPr sz="1000"/>
            </a:lvl7pPr>
            <a:lvl8pPr marL="3200440" indent="0">
              <a:buNone/>
              <a:defRPr sz="1000"/>
            </a:lvl8pPr>
            <a:lvl9pPr marL="3657646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7FA98-5EF6-6745-AF17-113B4A88356A}" type="datetimeFigureOut">
              <a:rPr lang="en-US" smtClean="0"/>
              <a:t>13/11/18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BCED2-C3CA-FA4E-AB18-1F8C0813FC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1700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2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2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37FA98-5EF6-6745-AF17-113B4A88356A}" type="datetimeFigureOut">
              <a:rPr lang="en-US" smtClean="0"/>
              <a:t>13/11/18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2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7BCED2-C3CA-FA4E-AB18-1F8C0813FC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4546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11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3" indent="-228603" algn="l" defTabSz="914411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8" indent="-228603" algn="l" defTabSz="914411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14" indent="-228603" algn="l" defTabSz="914411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20" indent="-228603" algn="l" defTabSz="914411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26" indent="-228603" algn="l" defTabSz="914411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32" indent="-228603" algn="l" defTabSz="914411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37" indent="-228603" algn="l" defTabSz="914411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43" indent="-228603" algn="l" defTabSz="914411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48" indent="-228603" algn="l" defTabSz="914411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6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1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17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23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29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34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40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46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4" Type="http://schemas.openxmlformats.org/officeDocument/2006/relationships/image" Target="../media/image3.jpeg"/><Relationship Id="rId5" Type="http://schemas.microsoft.com/office/2007/relationships/hdphoto" Target="../media/hdphoto1.wdp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209223" y="185969"/>
            <a:ext cx="723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Arial" charset="0"/>
                <a:ea typeface="Arial" charset="0"/>
                <a:cs typeface="Arial" charset="0"/>
              </a:rPr>
              <a:t>Fig </a:t>
            </a:r>
            <a:r>
              <a:rPr lang="en-US" b="1" dirty="0" smtClean="0">
                <a:latin typeface="Arial" charset="0"/>
                <a:ea typeface="Arial" charset="0"/>
                <a:cs typeface="Arial" charset="0"/>
              </a:rPr>
              <a:t>4</a:t>
            </a:r>
            <a:endParaRPr lang="en-US" b="1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46" name="Picture 4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9768" y="2757509"/>
            <a:ext cx="4196232" cy="912791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7068" y="2018209"/>
            <a:ext cx="4196232" cy="713232"/>
          </a:xfrm>
          <a:prstGeom prst="rect">
            <a:avLst/>
          </a:prstGeom>
        </p:spPr>
      </p:pic>
      <p:pic>
        <p:nvPicPr>
          <p:cNvPr id="48" name="Picture 6" descr="C:\Users\halsallj\AppData\Local\Microsoft\Windows\Temporary Internet Files\Content.Outlook\UTVGDO4W\20170629_152827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178" t="60371" r="52323" b="24725"/>
          <a:stretch/>
        </p:blipFill>
        <p:spPr bwMode="auto">
          <a:xfrm flipH="1">
            <a:off x="1927305" y="3717881"/>
            <a:ext cx="4168693" cy="625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9" name="Group 48"/>
          <p:cNvGrpSpPr/>
          <p:nvPr/>
        </p:nvGrpSpPr>
        <p:grpSpPr>
          <a:xfrm>
            <a:off x="2242252" y="1533753"/>
            <a:ext cx="3392794" cy="504802"/>
            <a:chOff x="3204298" y="1420276"/>
            <a:chExt cx="3392794" cy="504802"/>
          </a:xfrm>
        </p:grpSpPr>
        <p:sp>
          <p:nvSpPr>
            <p:cNvPr id="50" name="TextBox 49"/>
            <p:cNvSpPr txBox="1"/>
            <p:nvPr/>
          </p:nvSpPr>
          <p:spPr>
            <a:xfrm>
              <a:off x="3204298" y="1663468"/>
              <a:ext cx="3323125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100" dirty="0">
                  <a:latin typeface="Arial"/>
                  <a:cs typeface="Arial"/>
                </a:rPr>
                <a:t>        D0     D3      D0  </a:t>
              </a:r>
              <a:r>
                <a:rPr lang="en-GB" sz="1100" dirty="0" smtClean="0">
                  <a:latin typeface="Arial"/>
                  <a:cs typeface="Arial"/>
                </a:rPr>
                <a:t>  </a:t>
              </a:r>
              <a:r>
                <a:rPr lang="en-GB" sz="1100" dirty="0">
                  <a:latin typeface="Arial"/>
                  <a:cs typeface="Arial"/>
                </a:rPr>
                <a:t>D3      D0    D3   </a:t>
              </a:r>
              <a:r>
                <a:rPr lang="en-GB" sz="1100" dirty="0" smtClean="0">
                  <a:latin typeface="Arial"/>
                  <a:cs typeface="Arial"/>
                </a:rPr>
                <a:t>  </a:t>
              </a:r>
              <a:r>
                <a:rPr lang="en-GB" sz="1100" dirty="0">
                  <a:latin typeface="Arial"/>
                  <a:cs typeface="Arial"/>
                </a:rPr>
                <a:t>D0  </a:t>
              </a:r>
              <a:r>
                <a:rPr lang="en-GB" sz="1100" dirty="0" smtClean="0">
                  <a:latin typeface="Arial"/>
                  <a:cs typeface="Arial"/>
                </a:rPr>
                <a:t>    </a:t>
              </a:r>
              <a:r>
                <a:rPr lang="en-GB" sz="1100" dirty="0">
                  <a:latin typeface="Arial"/>
                  <a:cs typeface="Arial"/>
                </a:rPr>
                <a:t>D3</a:t>
              </a: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3324471" y="1420276"/>
              <a:ext cx="97316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>
                  <a:latin typeface="Arial" charset="0"/>
                  <a:ea typeface="Arial" charset="0"/>
                  <a:cs typeface="Arial" charset="0"/>
                </a:rPr>
                <a:t>WT</a:t>
              </a: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4156787" y="1435644"/>
              <a:ext cx="97316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>
                  <a:latin typeface="Arial" charset="0"/>
                  <a:ea typeface="Arial" charset="0"/>
                  <a:cs typeface="Arial" charset="0"/>
                </a:rPr>
                <a:t>KO1</a:t>
              </a: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4844806" y="1435644"/>
              <a:ext cx="97316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>
                  <a:latin typeface="Arial" charset="0"/>
                  <a:ea typeface="Arial" charset="0"/>
                  <a:cs typeface="Arial" charset="0"/>
                </a:rPr>
                <a:t>KO2</a:t>
              </a: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5623928" y="1420276"/>
              <a:ext cx="97316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>
                  <a:latin typeface="Arial" charset="0"/>
                  <a:ea typeface="Arial" charset="0"/>
                  <a:cs typeface="Arial" charset="0"/>
                </a:rPr>
                <a:t>ΔN-JARID2</a:t>
              </a:r>
            </a:p>
          </p:txBody>
        </p:sp>
        <p:cxnSp>
          <p:nvCxnSpPr>
            <p:cNvPr id="55" name="Straight Connector 54"/>
            <p:cNvCxnSpPr/>
            <p:nvPr/>
          </p:nvCxnSpPr>
          <p:spPr>
            <a:xfrm>
              <a:off x="3382918" y="1649835"/>
              <a:ext cx="737090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>
              <a:off x="4230749" y="1652991"/>
              <a:ext cx="737090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>
              <a:off x="4989167" y="1652991"/>
              <a:ext cx="737085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>
              <a:off x="5788185" y="1640954"/>
              <a:ext cx="737090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9" name="TextBox 58"/>
          <p:cNvSpPr txBox="1"/>
          <p:nvPr/>
        </p:nvSpPr>
        <p:spPr>
          <a:xfrm>
            <a:off x="582440" y="1970956"/>
            <a:ext cx="12490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>
                <a:latin typeface="Arial"/>
                <a:cs typeface="Arial"/>
              </a:rPr>
              <a:t>a</a:t>
            </a:r>
            <a:r>
              <a:rPr lang="en-GB" sz="1200" dirty="0" smtClean="0">
                <a:latin typeface="Arial"/>
                <a:cs typeface="Arial"/>
              </a:rPr>
              <a:t>nti-H3K27me3</a:t>
            </a:r>
            <a:endParaRPr lang="en-GB" sz="1200" dirty="0">
              <a:latin typeface="Arial"/>
              <a:cs typeface="Arial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694260" y="3662085"/>
            <a:ext cx="9348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err="1">
                <a:latin typeface="Arial"/>
                <a:cs typeface="Arial"/>
              </a:rPr>
              <a:t>Ponceau</a:t>
            </a:r>
            <a:r>
              <a:rPr lang="en-GB" sz="1200" dirty="0">
                <a:latin typeface="Arial"/>
                <a:cs typeface="Arial"/>
              </a:rPr>
              <a:t> S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385576" y="3144604"/>
            <a:ext cx="51898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>
                <a:latin typeface="Arial" charset="0"/>
                <a:ea typeface="Arial" charset="0"/>
                <a:cs typeface="Arial" charset="0"/>
              </a:rPr>
              <a:t>15</a:t>
            </a:r>
            <a:endParaRPr lang="en-US" sz="10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1410976" y="2217504"/>
            <a:ext cx="51898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>
                <a:latin typeface="Arial" charset="0"/>
                <a:ea typeface="Arial" charset="0"/>
                <a:cs typeface="Arial" charset="0"/>
              </a:rPr>
              <a:t>15</a:t>
            </a:r>
            <a:endParaRPr lang="en-US" sz="10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1398276" y="3875585"/>
            <a:ext cx="51898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>
                <a:latin typeface="Arial" charset="0"/>
                <a:ea typeface="Arial" charset="0"/>
                <a:cs typeface="Arial" charset="0"/>
              </a:rPr>
              <a:t>15</a:t>
            </a:r>
            <a:endParaRPr lang="en-US" sz="10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938040" y="2898056"/>
            <a:ext cx="6783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latin typeface="Arial"/>
                <a:cs typeface="Arial"/>
              </a:rPr>
              <a:t>anti-H3</a:t>
            </a:r>
            <a:endParaRPr lang="en-GB" sz="1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024439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975</TotalTime>
  <Words>28</Words>
  <Application>Microsoft Macintosh PowerPoint</Application>
  <PresentationFormat>Custom</PresentationFormat>
  <Paragraphs>12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Diaa Al-Raawi</dc:creator>
  <cp:lastModifiedBy>Aditi Kanhere</cp:lastModifiedBy>
  <cp:revision>84</cp:revision>
  <dcterms:created xsi:type="dcterms:W3CDTF">2018-07-19T15:22:05Z</dcterms:created>
  <dcterms:modified xsi:type="dcterms:W3CDTF">2018-11-13T15:15:50Z</dcterms:modified>
</cp:coreProperties>
</file>