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106" y="130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00004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95019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9450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89829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20446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8845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34007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6931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12057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38792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16854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1CA660-7512-4077-BAFF-301189FDA8A3}" type="datetimeFigureOut">
              <a:rPr lang="fr-FR" smtClean="0"/>
              <a:t>07/04/2020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C5E2CE-F41A-45D2-A037-12334A2C5379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61047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tiff"/><Relationship Id="rId4" Type="http://schemas.openxmlformats.org/officeDocument/2006/relationships/image" Target="../media/image3.tif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/>
          <p:cNvSpPr txBox="1"/>
          <p:nvPr/>
        </p:nvSpPr>
        <p:spPr>
          <a:xfrm>
            <a:off x="473824" y="397463"/>
            <a:ext cx="16957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latin typeface="Arial" panose="020B0604020202020204" pitchFamily="34" charset="0"/>
                <a:cs typeface="Arial" panose="020B0604020202020204" pitchFamily="34" charset="0"/>
              </a:rPr>
              <a:t>Figure 2D</a:t>
            </a: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CA4E7E8-17AB-4555-999D-C2BC13C17C4C}"/>
              </a:ext>
            </a:extLst>
          </p:cNvPr>
          <p:cNvGrpSpPr/>
          <p:nvPr/>
        </p:nvGrpSpPr>
        <p:grpSpPr>
          <a:xfrm>
            <a:off x="2203410" y="851471"/>
            <a:ext cx="3839788" cy="4813627"/>
            <a:chOff x="2169621" y="851471"/>
            <a:chExt cx="3839788" cy="4813627"/>
          </a:xfrm>
        </p:grpSpPr>
        <p:pic>
          <p:nvPicPr>
            <p:cNvPr id="5" name="Image 4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7273" y="851471"/>
              <a:ext cx="2892136" cy="1166700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3117273" y="1250393"/>
              <a:ext cx="2532157" cy="241665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7" name="ZoneTexte 6"/>
            <p:cNvSpPr txBox="1"/>
            <p:nvPr/>
          </p:nvSpPr>
          <p:spPr>
            <a:xfrm>
              <a:off x="2341094" y="1209906"/>
              <a:ext cx="8323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Flag-</a:t>
              </a:r>
            </a:p>
          </p:txBody>
        </p:sp>
        <p:pic>
          <p:nvPicPr>
            <p:cNvPr id="8" name="Image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7273" y="2058658"/>
              <a:ext cx="2892136" cy="11667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3491346" y="2521175"/>
              <a:ext cx="2275669" cy="241665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0" name="ZoneTexte 9"/>
            <p:cNvSpPr txBox="1"/>
            <p:nvPr/>
          </p:nvSpPr>
          <p:spPr>
            <a:xfrm>
              <a:off x="2341093" y="2482311"/>
              <a:ext cx="8323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 err="1">
                  <a:latin typeface="Arial" panose="020B0604020202020204" pitchFamily="34" charset="0"/>
                  <a:cs typeface="Arial" panose="020B0604020202020204" pitchFamily="34" charset="0"/>
                </a:rPr>
                <a:t>Myc</a:t>
              </a:r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-</a:t>
              </a:r>
            </a:p>
          </p:txBody>
        </p:sp>
        <p:pic>
          <p:nvPicPr>
            <p:cNvPr id="11" name="Image 1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7273" y="3278528"/>
              <a:ext cx="2892136" cy="1166700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350029" y="3687875"/>
              <a:ext cx="2416986" cy="241665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3" name="ZoneTexte 12"/>
            <p:cNvSpPr txBox="1"/>
            <p:nvPr/>
          </p:nvSpPr>
          <p:spPr>
            <a:xfrm>
              <a:off x="2341093" y="3652541"/>
              <a:ext cx="83239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RNF2-</a:t>
              </a:r>
            </a:p>
          </p:txBody>
        </p:sp>
        <p:pic>
          <p:nvPicPr>
            <p:cNvPr id="14" name="Image 1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7273" y="4498398"/>
              <a:ext cx="2892136" cy="1166700"/>
            </a:xfrm>
            <a:prstGeom prst="rect">
              <a:avLst/>
            </a:prstGeom>
          </p:spPr>
        </p:pic>
        <p:sp>
          <p:nvSpPr>
            <p:cNvPr id="15" name="Rectangle 14"/>
            <p:cNvSpPr/>
            <p:nvPr/>
          </p:nvSpPr>
          <p:spPr>
            <a:xfrm>
              <a:off x="3339183" y="4889909"/>
              <a:ext cx="2416986" cy="241665"/>
            </a:xfrm>
            <a:prstGeom prst="rect">
              <a:avLst/>
            </a:prstGeom>
            <a:noFill/>
            <a:ln>
              <a:solidFill>
                <a:srgbClr val="0070C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16" name="ZoneTexte 15"/>
            <p:cNvSpPr txBox="1"/>
            <p:nvPr/>
          </p:nvSpPr>
          <p:spPr>
            <a:xfrm>
              <a:off x="2169621" y="4854575"/>
              <a:ext cx="100387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fr-FR" sz="1200" dirty="0">
                  <a:latin typeface="Arial" panose="020B0604020202020204" pitchFamily="34" charset="0"/>
                  <a:cs typeface="Arial" panose="020B0604020202020204" pitchFamily="34" charset="0"/>
                </a:rPr>
                <a:t>H3K27me3-</a:t>
              </a:r>
            </a:p>
          </p:txBody>
        </p:sp>
      </p:grpSp>
      <p:sp>
        <p:nvSpPr>
          <p:cNvPr id="18" name="TextBox 17">
            <a:extLst>
              <a:ext uri="{FF2B5EF4-FFF2-40B4-BE49-F238E27FC236}">
                <a16:creationId xmlns:a16="http://schemas.microsoft.com/office/drawing/2014/main" id="{91FE2619-8202-402F-84FF-F13FEE8C8FD3}"/>
              </a:ext>
            </a:extLst>
          </p:cNvPr>
          <p:cNvSpPr txBox="1"/>
          <p:nvPr/>
        </p:nvSpPr>
        <p:spPr>
          <a:xfrm>
            <a:off x="962679" y="5872606"/>
            <a:ext cx="727955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>
                <a:latin typeface="Arial" panose="020B0604020202020204" pitchFamily="34" charset="0"/>
                <a:cs typeface="Arial" panose="020B0604020202020204" pitchFamily="34" charset="0"/>
              </a:rPr>
              <a:t>Source data</a:t>
            </a:r>
          </a:p>
          <a:p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Liu, Tardat </a:t>
            </a:r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et al.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, 2020</a:t>
            </a:r>
          </a:p>
          <a:p>
            <a:r>
              <a:rPr lang="en-US" sz="1200">
                <a:latin typeface="Arial" panose="020B0604020202020204" pitchFamily="34" charset="0"/>
                <a:cs typeface="Arial" panose="020B0604020202020204" pitchFamily="34" charset="0"/>
              </a:rPr>
              <a:t>SUMOylated </a:t>
            </a:r>
            <a:r>
              <a:rPr lang="en-US" sz="1200" dirty="0">
                <a:latin typeface="Arial" panose="020B0604020202020204" pitchFamily="34" charset="0"/>
                <a:cs typeface="Arial" panose="020B0604020202020204" pitchFamily="34" charset="0"/>
              </a:rPr>
              <a:t>PRC1 controls histone H3.3 deposition and genome integrity of embryonic heterochromatin</a:t>
            </a:r>
          </a:p>
        </p:txBody>
      </p:sp>
    </p:spTree>
    <p:extLst>
      <p:ext uri="{BB962C8B-B14F-4D97-AF65-F5344CB8AC3E}">
        <p14:creationId xmlns:p14="http://schemas.microsoft.com/office/powerpoint/2010/main" val="1849434808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435</TotalTime>
  <Words>27</Words>
  <Application>Microsoft Office PowerPoint</Application>
  <PresentationFormat>On-screen Show (4:3)</PresentationFormat>
  <Paragraphs>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Thème Office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Mathieu Tardat</dc:creator>
  <cp:lastModifiedBy>Peters, Antoine</cp:lastModifiedBy>
  <cp:revision>25</cp:revision>
  <dcterms:created xsi:type="dcterms:W3CDTF">2019-12-02T10:22:21Z</dcterms:created>
  <dcterms:modified xsi:type="dcterms:W3CDTF">2020-04-07T19:58:00Z</dcterms:modified>
</cp:coreProperties>
</file>