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106" y="13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CA660-7512-4077-BAFF-301189FDA8A3}" type="datetimeFigureOut">
              <a:rPr lang="fr-FR" smtClean="0"/>
              <a:t>07/04/2020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E2CE-F41A-45D2-A037-12334A2C537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00004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CA660-7512-4077-BAFF-301189FDA8A3}" type="datetimeFigureOut">
              <a:rPr lang="fr-FR" smtClean="0"/>
              <a:t>07/04/2020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E2CE-F41A-45D2-A037-12334A2C537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95019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CA660-7512-4077-BAFF-301189FDA8A3}" type="datetimeFigureOut">
              <a:rPr lang="fr-FR" smtClean="0"/>
              <a:t>07/04/2020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E2CE-F41A-45D2-A037-12334A2C537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94507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CA660-7512-4077-BAFF-301189FDA8A3}" type="datetimeFigureOut">
              <a:rPr lang="fr-FR" smtClean="0"/>
              <a:t>07/04/2020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E2CE-F41A-45D2-A037-12334A2C537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98297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CA660-7512-4077-BAFF-301189FDA8A3}" type="datetimeFigureOut">
              <a:rPr lang="fr-FR" smtClean="0"/>
              <a:t>07/04/2020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E2CE-F41A-45D2-A037-12334A2C537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920446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CA660-7512-4077-BAFF-301189FDA8A3}" type="datetimeFigureOut">
              <a:rPr lang="fr-FR" smtClean="0"/>
              <a:t>07/04/2020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E2CE-F41A-45D2-A037-12334A2C537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288456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CA660-7512-4077-BAFF-301189FDA8A3}" type="datetimeFigureOut">
              <a:rPr lang="fr-FR" smtClean="0"/>
              <a:t>07/04/2020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E2CE-F41A-45D2-A037-12334A2C537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40079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CA660-7512-4077-BAFF-301189FDA8A3}" type="datetimeFigureOut">
              <a:rPr lang="fr-FR" smtClean="0"/>
              <a:t>07/04/2020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E2CE-F41A-45D2-A037-12334A2C537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69312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CA660-7512-4077-BAFF-301189FDA8A3}" type="datetimeFigureOut">
              <a:rPr lang="fr-FR" smtClean="0"/>
              <a:t>07/04/2020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E2CE-F41A-45D2-A037-12334A2C537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12057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CA660-7512-4077-BAFF-301189FDA8A3}" type="datetimeFigureOut">
              <a:rPr lang="fr-FR" smtClean="0"/>
              <a:t>07/04/2020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E2CE-F41A-45D2-A037-12334A2C537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87922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CA660-7512-4077-BAFF-301189FDA8A3}" type="datetimeFigureOut">
              <a:rPr lang="fr-FR" smtClean="0"/>
              <a:t>07/04/2020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E2CE-F41A-45D2-A037-12334A2C537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16854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1CA660-7512-4077-BAFF-301189FDA8A3}" type="datetimeFigureOut">
              <a:rPr lang="fr-FR" smtClean="0"/>
              <a:t>07/04/2020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C5E2CE-F41A-45D2-A037-12334A2C537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61047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382385" y="232757"/>
            <a:ext cx="16957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Figure 3D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2417" y="701841"/>
            <a:ext cx="3898669" cy="239977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658380" y="1778924"/>
            <a:ext cx="993371" cy="681643"/>
          </a:xfrm>
          <a:prstGeom prst="rect">
            <a:avLst/>
          </a:prstGeom>
          <a:noFill/>
          <a:ln>
            <a:solidFill>
              <a:srgbClr val="0070C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2416" y="3271474"/>
            <a:ext cx="3898669" cy="239977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4001973" y="3865418"/>
            <a:ext cx="993371" cy="315910"/>
          </a:xfrm>
          <a:prstGeom prst="rect">
            <a:avLst/>
          </a:prstGeom>
          <a:noFill/>
          <a:ln>
            <a:solidFill>
              <a:srgbClr val="0070C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/>
          <p:cNvSpPr/>
          <p:nvPr/>
        </p:nvSpPr>
        <p:spPr>
          <a:xfrm>
            <a:off x="3977033" y="4223893"/>
            <a:ext cx="993371" cy="315910"/>
          </a:xfrm>
          <a:prstGeom prst="rect">
            <a:avLst/>
          </a:prstGeom>
          <a:noFill/>
          <a:ln>
            <a:solidFill>
              <a:srgbClr val="0070C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/>
          <p:cNvSpPr txBox="1"/>
          <p:nvPr/>
        </p:nvSpPr>
        <p:spPr>
          <a:xfrm>
            <a:off x="2627601" y="1981245"/>
            <a:ext cx="10307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Gal4DBD-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FB18E40-65CF-4D37-A0EA-D6439409BCF8}"/>
              </a:ext>
            </a:extLst>
          </p:cNvPr>
          <p:cNvSpPr txBox="1"/>
          <p:nvPr/>
        </p:nvSpPr>
        <p:spPr>
          <a:xfrm>
            <a:off x="962679" y="5872606"/>
            <a:ext cx="727955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Source data</a:t>
            </a:r>
          </a:p>
          <a:p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Liu, Tardat 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et al.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2020</a:t>
            </a:r>
          </a:p>
          <a:p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</a:rPr>
              <a:t>SUMOylated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PRC1 controls histone H3.3 deposition and genome integrity of embryonic heterochromatin</a:t>
            </a:r>
          </a:p>
        </p:txBody>
      </p:sp>
    </p:spTree>
    <p:extLst>
      <p:ext uri="{BB962C8B-B14F-4D97-AF65-F5344CB8AC3E}">
        <p14:creationId xmlns:p14="http://schemas.microsoft.com/office/powerpoint/2010/main" val="18570808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434</TotalTime>
  <Words>24</Words>
  <Application>Microsoft Office PowerPoint</Application>
  <PresentationFormat>On-screen Show (4:3)</PresentationFormat>
  <Paragraphs>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Mathieu Tardat</dc:creator>
  <cp:lastModifiedBy>Peters, Antoine</cp:lastModifiedBy>
  <cp:revision>25</cp:revision>
  <dcterms:created xsi:type="dcterms:W3CDTF">2019-12-02T10:22:21Z</dcterms:created>
  <dcterms:modified xsi:type="dcterms:W3CDTF">2020-04-07T19:58:12Z</dcterms:modified>
</cp:coreProperties>
</file>