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904" autoAdjust="0"/>
  </p:normalViewPr>
  <p:slideViewPr>
    <p:cSldViewPr snapToGrid="0" snapToObjects="1">
      <p:cViewPr varScale="1">
        <p:scale>
          <a:sx n="95" d="100"/>
          <a:sy n="95" d="100"/>
        </p:scale>
        <p:origin x="-1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-1848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C33E6-7F04-DD4C-B48C-39E8474661F8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3318D-3CAF-2A4B-BE1F-2619FD39B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295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03318D-3CAF-2A4B-BE1F-2619FD39B61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84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91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63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09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6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0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11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117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1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6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EEC39-77CB-4D4C-A36A-CDDB0471813B}" type="datetimeFigureOut">
              <a:rPr lang="en-US" smtClean="0"/>
              <a:t>29/11/22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0A025-7C8E-064E-BAF3-261B12D9B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30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6-12 at 10.10.55 am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6" t="60068" r="-2803" b="-4037"/>
          <a:stretch/>
        </p:blipFill>
        <p:spPr>
          <a:xfrm>
            <a:off x="1624045" y="720836"/>
            <a:ext cx="4534041" cy="22482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-93981" y="1086050"/>
            <a:ext cx="1258352" cy="369332"/>
          </a:xfrm>
          <a:prstGeom prst="rect">
            <a:avLst/>
          </a:prstGeom>
          <a:noFill/>
          <a:ln w="3175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GFP </a:t>
            </a:r>
            <a:r>
              <a:rPr lang="en-US" dirty="0" err="1" smtClean="0"/>
              <a:t>Ab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74213" y="2928671"/>
            <a:ext cx="123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Elute (Prey)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2284641" y="376696"/>
            <a:ext cx="1677977" cy="120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93943" y="3258098"/>
            <a:ext cx="286189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63111" y="3246196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89981" y="3250603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18388" y="3265646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02313" y="3282852"/>
            <a:ext cx="469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466648" y="3287025"/>
            <a:ext cx="529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96379" y="3286320"/>
            <a:ext cx="51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E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4170651" y="355235"/>
            <a:ext cx="1125178" cy="28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71481" y="2939956"/>
            <a:ext cx="123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04088" y="600226"/>
            <a:ext cx="283991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= GFP/Hey-Cherry            </a:t>
            </a:r>
          </a:p>
          <a:p>
            <a:r>
              <a:rPr lang="en-US" dirty="0" smtClean="0"/>
              <a:t>2= Cherry/GFP-SOX7</a:t>
            </a:r>
          </a:p>
          <a:p>
            <a:r>
              <a:rPr lang="en-US" dirty="0" smtClean="0"/>
              <a:t>3 = GFP-Sox7/Hey1-cherry</a:t>
            </a:r>
          </a:p>
          <a:p>
            <a:r>
              <a:rPr lang="en-US" dirty="0" smtClean="0"/>
              <a:t>4 = GFP-Sox7/Hey1-cherry</a:t>
            </a:r>
          </a:p>
          <a:p>
            <a:r>
              <a:rPr lang="en-US" dirty="0" smtClean="0"/>
              <a:t>5 = GFP-Sox7/Cherry-Hey1</a:t>
            </a:r>
          </a:p>
          <a:p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2167740" y="1327314"/>
            <a:ext cx="1870259" cy="4556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/>
          <p:cNvCxnSpPr/>
          <p:nvPr/>
        </p:nvCxnSpPr>
        <p:spPr>
          <a:xfrm>
            <a:off x="1864565" y="2214380"/>
            <a:ext cx="154573" cy="0"/>
          </a:xfrm>
          <a:prstGeom prst="line">
            <a:avLst/>
          </a:prstGeom>
          <a:ln w="381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129034" y="1976446"/>
            <a:ext cx="87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37kDa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112256" y="1399414"/>
            <a:ext cx="87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75kDa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1878877" y="1618891"/>
            <a:ext cx="154573" cy="0"/>
          </a:xfrm>
          <a:prstGeom prst="line">
            <a:avLst/>
          </a:prstGeom>
          <a:ln w="381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864565" y="1899892"/>
            <a:ext cx="154573" cy="0"/>
          </a:xfrm>
          <a:prstGeom prst="line">
            <a:avLst/>
          </a:prstGeom>
          <a:ln w="381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126173" y="1655858"/>
            <a:ext cx="87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50kDa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6450073" y="2815614"/>
            <a:ext cx="1862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TL = Total lysate</a:t>
            </a:r>
          </a:p>
          <a:p>
            <a:r>
              <a:rPr lang="en-US" dirty="0" smtClean="0"/>
              <a:t>AB = After binding</a:t>
            </a:r>
          </a:p>
          <a:p>
            <a:r>
              <a:rPr lang="en-US" dirty="0" smtClean="0"/>
              <a:t>E = Elute  </a:t>
            </a:r>
            <a:endParaRPr lang="en-US" dirty="0"/>
          </a:p>
        </p:txBody>
      </p:sp>
      <p:pic>
        <p:nvPicPr>
          <p:cNvPr id="53" name="Picture 52" descr="Screen Shot 2014-06-12 at 9.54.34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2" r="11551" b="-230"/>
          <a:stretch/>
        </p:blipFill>
        <p:spPr>
          <a:xfrm>
            <a:off x="1830299" y="3601389"/>
            <a:ext cx="4327787" cy="3256611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2715330" y="47458"/>
            <a:ext cx="123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Elute </a:t>
            </a:r>
            <a:endParaRPr lang="en-US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2288178" y="390332"/>
            <a:ext cx="286189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2757346" y="378430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184216" y="382837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612623" y="397880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096548" y="415086"/>
            <a:ext cx="469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TL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4548471" y="404660"/>
            <a:ext cx="713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</a:t>
            </a:r>
            <a:endParaRPr lang="en-US" dirty="0"/>
          </a:p>
        </p:txBody>
      </p:sp>
      <p:sp>
        <p:nvSpPr>
          <p:cNvPr id="70" name="TextBox 69"/>
          <p:cNvSpPr txBox="1"/>
          <p:nvPr/>
        </p:nvSpPr>
        <p:spPr>
          <a:xfrm>
            <a:off x="5078202" y="403955"/>
            <a:ext cx="51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E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4650865" y="3701"/>
            <a:ext cx="123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</a:t>
            </a:r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2288178" y="3265185"/>
            <a:ext cx="1677977" cy="120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4141455" y="3244075"/>
            <a:ext cx="1125178" cy="280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 rot="16200000">
            <a:off x="90685" y="4571621"/>
            <a:ext cx="1258352" cy="369332"/>
          </a:xfrm>
          <a:prstGeom prst="rect">
            <a:avLst/>
          </a:prstGeom>
          <a:noFill/>
          <a:ln w="3175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Cherry </a:t>
            </a:r>
            <a:r>
              <a:rPr lang="en-US" dirty="0" err="1" smtClean="0"/>
              <a:t>Ab</a:t>
            </a:r>
            <a:endParaRPr lang="en-US" dirty="0"/>
          </a:p>
        </p:txBody>
      </p:sp>
      <p:sp>
        <p:nvSpPr>
          <p:cNvPr id="75" name="Rectangle 74"/>
          <p:cNvSpPr/>
          <p:nvPr/>
        </p:nvSpPr>
        <p:spPr>
          <a:xfrm>
            <a:off x="2167740" y="4277581"/>
            <a:ext cx="1939003" cy="6715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1191666" y="4102393"/>
            <a:ext cx="87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75kDa</a:t>
            </a:r>
            <a:endParaRPr lang="en-US" dirty="0"/>
          </a:p>
        </p:txBody>
      </p:sp>
      <p:cxnSp>
        <p:nvCxnSpPr>
          <p:cNvPr id="77" name="Straight Connector 76"/>
          <p:cNvCxnSpPr/>
          <p:nvPr/>
        </p:nvCxnSpPr>
        <p:spPr>
          <a:xfrm>
            <a:off x="1914493" y="4336469"/>
            <a:ext cx="154573" cy="0"/>
          </a:xfrm>
          <a:prstGeom prst="line">
            <a:avLst/>
          </a:prstGeom>
          <a:ln w="381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170415" y="4369532"/>
            <a:ext cx="878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50kDa</a:t>
            </a:r>
            <a:endParaRPr lang="en-US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1920913" y="4591062"/>
            <a:ext cx="154573" cy="0"/>
          </a:xfrm>
          <a:prstGeom prst="line">
            <a:avLst/>
          </a:prstGeom>
          <a:ln w="38100" cmpd="sng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39574" y="126812"/>
            <a:ext cx="904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Bait</a:t>
            </a:r>
            <a:endParaRPr lang="en-US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6450072" y="4071984"/>
            <a:ext cx="2693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1,2,4,5 = IP with GFP</a:t>
            </a:r>
          </a:p>
          <a:p>
            <a:endParaRPr lang="en-US" dirty="0"/>
          </a:p>
          <a:p>
            <a:r>
              <a:rPr lang="en-US" dirty="0" smtClean="0"/>
              <a:t>3= IP with IgG2a control)</a:t>
            </a:r>
          </a:p>
          <a:p>
            <a:endParaRPr lang="en-US" dirty="0"/>
          </a:p>
        </p:txBody>
      </p:sp>
      <p:sp>
        <p:nvSpPr>
          <p:cNvPr id="82" name="TextBox 81"/>
          <p:cNvSpPr txBox="1"/>
          <p:nvPr/>
        </p:nvSpPr>
        <p:spPr>
          <a:xfrm>
            <a:off x="6304088" y="264986"/>
            <a:ext cx="1491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Conditions</a:t>
            </a:r>
            <a:endParaRPr lang="en-US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6456488" y="2491235"/>
            <a:ext cx="1995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Abbreviations</a:t>
            </a:r>
            <a:endParaRPr lang="en-US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624893" y="3176524"/>
            <a:ext cx="904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Prey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599374" y="957982"/>
            <a:ext cx="14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GFP-SOX7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08241" y="3918726"/>
            <a:ext cx="14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HEY1-Cherry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77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Screen Shot 2014-06-12 at 9.54.34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8" r="-198" b="52802"/>
          <a:stretch/>
        </p:blipFill>
        <p:spPr>
          <a:xfrm>
            <a:off x="1649821" y="4122820"/>
            <a:ext cx="4111662" cy="2711010"/>
          </a:xfrm>
          <a:prstGeom prst="rect">
            <a:avLst/>
          </a:prstGeom>
        </p:spPr>
      </p:pic>
      <p:grpSp>
        <p:nvGrpSpPr>
          <p:cNvPr id="57" name="Group 56"/>
          <p:cNvGrpSpPr/>
          <p:nvPr/>
        </p:nvGrpSpPr>
        <p:grpSpPr>
          <a:xfrm>
            <a:off x="286943" y="33120"/>
            <a:ext cx="8857057" cy="5670297"/>
            <a:chOff x="286943" y="33120"/>
            <a:chExt cx="8857057" cy="5670297"/>
          </a:xfrm>
        </p:grpSpPr>
        <p:pic>
          <p:nvPicPr>
            <p:cNvPr id="4" name="Picture 3" descr="Screen Shot 2014-06-12 at 10.10.55 am.pn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539" r="-756" b="37570"/>
            <a:stretch/>
          </p:blipFill>
          <p:spPr>
            <a:xfrm>
              <a:off x="1620625" y="751802"/>
              <a:ext cx="3640930" cy="262062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 rot="16200000">
              <a:off x="-74807" y="1831923"/>
              <a:ext cx="1258352" cy="369332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GFP </a:t>
              </a:r>
              <a:r>
                <a:rPr lang="en-US" dirty="0" err="1" smtClean="0"/>
                <a:t>Ab</a:t>
              </a:r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82542" y="445909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57214" y="431616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84084" y="436023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56047" y="451066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26804" y="422199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01267" y="435199"/>
              <a:ext cx="260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5732" y="437450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79650" y="438482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54859" y="41096"/>
              <a:ext cx="18702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Total Lysate (input)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68545" y="33120"/>
              <a:ext cx="16639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After binding</a:t>
              </a:r>
              <a:endParaRPr lang="en-US" sz="1400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 flipV="1">
              <a:off x="1764258" y="406216"/>
              <a:ext cx="1677977" cy="1209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3543516" y="406216"/>
              <a:ext cx="1592878" cy="1598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>
              <a:off x="1953346" y="820398"/>
              <a:ext cx="1644262" cy="45566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83050" y="1934933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25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706835" y="2122678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678400" y="1683387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882297" y="1479584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37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690064" y="1148140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883082" y="895408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75 </a:t>
              </a:r>
              <a:r>
                <a:rPr lang="en-US" dirty="0" err="1" smtClean="0"/>
                <a:t>kDa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81609" y="1161275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50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1687243" y="1412940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rot="16200000">
              <a:off x="-74807" y="4889575"/>
              <a:ext cx="1258352" cy="369332"/>
            </a:xfrm>
            <a:prstGeom prst="rect">
              <a:avLst/>
            </a:prstGeom>
            <a:noFill/>
            <a:ln w="3175" cmpd="sng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Cherry </a:t>
              </a:r>
              <a:r>
                <a:rPr lang="en-US" dirty="0" err="1" smtClean="0"/>
                <a:t>Ab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11036" y="3851792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29502" y="3837499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12578" y="3841906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28335" y="3856949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26102" y="3828082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129761" y="3841082"/>
              <a:ext cx="260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528020" y="3843333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937340" y="3844365"/>
              <a:ext cx="2861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083353" y="3446979"/>
              <a:ext cx="18702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Total Lysate (input)</a:t>
              </a:r>
              <a:endParaRPr lang="en-US" sz="14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97039" y="3439003"/>
              <a:ext cx="16639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After binding</a:t>
              </a:r>
              <a:endParaRPr lang="en-US" sz="1400" dirty="0"/>
            </a:p>
          </p:txBody>
        </p:sp>
        <p:cxnSp>
          <p:nvCxnSpPr>
            <p:cNvPr id="39" name="Straight Connector 38"/>
            <p:cNvCxnSpPr/>
            <p:nvPr/>
          </p:nvCxnSpPr>
          <p:spPr>
            <a:xfrm flipV="1">
              <a:off x="1892752" y="3812099"/>
              <a:ext cx="1677977" cy="1209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3672010" y="3812099"/>
              <a:ext cx="1592878" cy="1598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1983954" y="4445065"/>
              <a:ext cx="1644262" cy="45566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1276" y="68118"/>
              <a:ext cx="904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Bait</a:t>
              </a:r>
              <a:endParaRPr lang="en-US" b="1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86943" y="3570090"/>
              <a:ext cx="904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Prey</a:t>
              </a:r>
              <a:endParaRPr lang="en-US" b="1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900971" y="5259965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25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1695560" y="5550667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733606" y="5075299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731176" y="4841726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752194" y="4556156"/>
              <a:ext cx="154573" cy="0"/>
            </a:xfrm>
            <a:prstGeom prst="line">
              <a:avLst/>
            </a:prstGeom>
            <a:ln w="38100" cmpd="sng"/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907391" y="4890633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37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16330" y="4618115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50 </a:t>
              </a:r>
              <a:r>
                <a:rPr lang="en-US" dirty="0" err="1" smtClean="0"/>
                <a:t>kDa</a:t>
              </a:r>
              <a:endParaRPr lang="en-US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96128" y="4342292"/>
              <a:ext cx="878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75 </a:t>
              </a:r>
              <a:r>
                <a:rPr lang="en-US" dirty="0" err="1" smtClean="0"/>
                <a:t>kDa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304088" y="600226"/>
              <a:ext cx="2839912" cy="175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 = GFP/Hey-Cherry            </a:t>
              </a:r>
            </a:p>
            <a:p>
              <a:r>
                <a:rPr lang="en-US" dirty="0" smtClean="0"/>
                <a:t>2= Cherry/GFP-SOX7</a:t>
              </a:r>
            </a:p>
            <a:p>
              <a:r>
                <a:rPr lang="en-US" dirty="0" smtClean="0"/>
                <a:t>3 = GFP-Sox7/Hey1-cherry</a:t>
              </a:r>
            </a:p>
            <a:p>
              <a:r>
                <a:rPr lang="en-US" dirty="0" smtClean="0"/>
                <a:t>4 = GFP-Sox7/Hey1-cherry</a:t>
              </a:r>
            </a:p>
            <a:p>
              <a:r>
                <a:rPr lang="en-US" dirty="0" smtClean="0"/>
                <a:t>5 = GFP-Sox7/Cherry-Hey1</a:t>
              </a:r>
            </a:p>
            <a:p>
              <a:endParaRPr 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450073" y="2815614"/>
              <a:ext cx="186266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TL = Total lysate</a:t>
              </a:r>
            </a:p>
            <a:p>
              <a:r>
                <a:rPr lang="en-US" dirty="0" smtClean="0"/>
                <a:t>AB = After binding</a:t>
              </a:r>
            </a:p>
            <a:p>
              <a:r>
                <a:rPr lang="en-US" dirty="0" smtClean="0"/>
                <a:t>E = Elute  </a:t>
              </a:r>
              <a:endParaRPr 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450072" y="4071984"/>
              <a:ext cx="2693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1,2,4,5 = IP with GFP</a:t>
              </a:r>
            </a:p>
            <a:p>
              <a:endParaRPr lang="en-US" dirty="0"/>
            </a:p>
            <a:p>
              <a:r>
                <a:rPr lang="en-US" dirty="0" smtClean="0"/>
                <a:t>3= IP with IgG2a control)</a:t>
              </a:r>
            </a:p>
            <a:p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304088" y="264986"/>
              <a:ext cx="1491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Conditions</a:t>
              </a:r>
              <a:endParaRPr lang="en-US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456488" y="2491235"/>
              <a:ext cx="1995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Abbreviations</a:t>
              </a:r>
              <a:endParaRPr lang="en-US" b="1" dirty="0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158983" y="1264740"/>
            <a:ext cx="14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GFP-SOX7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201146" y="4895979"/>
            <a:ext cx="14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HEY1-Cherry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05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ading control gapdh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2" r="21753" b="54255"/>
          <a:stretch/>
        </p:blipFill>
        <p:spPr>
          <a:xfrm>
            <a:off x="1370405" y="645792"/>
            <a:ext cx="4346222" cy="2425212"/>
          </a:xfrm>
          <a:prstGeom prst="rect">
            <a:avLst/>
          </a:prstGeom>
        </p:spPr>
      </p:pic>
      <p:pic>
        <p:nvPicPr>
          <p:cNvPr id="6" name="Picture 5" descr="loading control gapdh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3" t="45745" r="19640" b="2937"/>
          <a:stretch/>
        </p:blipFill>
        <p:spPr>
          <a:xfrm>
            <a:off x="1440960" y="3692778"/>
            <a:ext cx="4205111" cy="28583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2542" y="445909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57214" y="431616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27640" y="436023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9603" y="451066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70360" y="422199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16601" y="435199"/>
            <a:ext cx="260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99288" y="437450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52651" y="438482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54859" y="41096"/>
            <a:ext cx="1870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Total Lysate (input)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768545" y="33120"/>
            <a:ext cx="1663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After binding</a:t>
            </a:r>
            <a:endParaRPr lang="en-US" sz="1400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764258" y="406216"/>
            <a:ext cx="1677977" cy="120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43516" y="406216"/>
            <a:ext cx="1592878" cy="1598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97131" y="1255890"/>
            <a:ext cx="1002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GAPDH 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5009396" y="1439334"/>
            <a:ext cx="42311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85478" y="4651402"/>
            <a:ext cx="106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GAPDH 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4149662" y="4821957"/>
            <a:ext cx="423117" cy="1411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28571" y="3071004"/>
            <a:ext cx="123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Elute (Prey)</a:t>
            </a:r>
            <a:endParaRPr 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1847078" y="3400431"/>
            <a:ext cx="286189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217469" y="3388529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02006" y="3392936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88080" y="3407979"/>
            <a:ext cx="286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6784" y="3425185"/>
            <a:ext cx="469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TL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667008" y="3429358"/>
            <a:ext cx="529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041518" y="3428653"/>
            <a:ext cx="511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687175" y="3082289"/>
            <a:ext cx="559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</a:t>
            </a:r>
          </a:p>
        </p:txBody>
      </p:sp>
      <p:cxnSp>
        <p:nvCxnSpPr>
          <p:cNvPr id="36" name="Straight Connector 35"/>
          <p:cNvCxnSpPr>
            <a:endCxn id="31" idx="0"/>
          </p:cNvCxnSpPr>
          <p:nvPr/>
        </p:nvCxnSpPr>
        <p:spPr>
          <a:xfrm flipV="1">
            <a:off x="1714314" y="3407979"/>
            <a:ext cx="1416861" cy="1163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34" idx="0"/>
          </p:cNvCxnSpPr>
          <p:nvPr/>
        </p:nvCxnSpPr>
        <p:spPr>
          <a:xfrm>
            <a:off x="3426481" y="3414455"/>
            <a:ext cx="870963" cy="1419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5779" y="184127"/>
            <a:ext cx="1144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Loading control (not shown)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304088" y="600226"/>
            <a:ext cx="283991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= GFP/Hey-Cherry            </a:t>
            </a:r>
          </a:p>
          <a:p>
            <a:r>
              <a:rPr lang="en-US" dirty="0" smtClean="0"/>
              <a:t>2= Cherry/GFP-SOX7</a:t>
            </a:r>
          </a:p>
          <a:p>
            <a:r>
              <a:rPr lang="en-US" dirty="0" smtClean="0"/>
              <a:t>3 = GFP-Sox7/Hey1-cherry</a:t>
            </a:r>
          </a:p>
          <a:p>
            <a:r>
              <a:rPr lang="en-US" dirty="0" smtClean="0"/>
              <a:t>4 = GFP-Sox7/Hey1-cherry</a:t>
            </a:r>
          </a:p>
          <a:p>
            <a:r>
              <a:rPr lang="en-US" dirty="0" smtClean="0"/>
              <a:t>5 = GFP-Sox7/Cherry-Hey1</a:t>
            </a:r>
          </a:p>
          <a:p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6450073" y="2815614"/>
            <a:ext cx="1862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TL = Total lysate</a:t>
            </a:r>
          </a:p>
          <a:p>
            <a:r>
              <a:rPr lang="en-US" dirty="0" smtClean="0"/>
              <a:t>AB = After binding</a:t>
            </a:r>
          </a:p>
          <a:p>
            <a:r>
              <a:rPr lang="en-US" dirty="0" smtClean="0"/>
              <a:t>E = Elute  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6450072" y="4071984"/>
            <a:ext cx="2693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1,2,4,5 = IP with GFP</a:t>
            </a:r>
          </a:p>
          <a:p>
            <a:endParaRPr lang="en-US" dirty="0"/>
          </a:p>
          <a:p>
            <a:r>
              <a:rPr lang="en-US" dirty="0" smtClean="0"/>
              <a:t>3= IP with IgG2a control)</a:t>
            </a:r>
          </a:p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6456488" y="2491235"/>
            <a:ext cx="1995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Abbreviations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08449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332</Words>
  <Application>Microsoft Macintosh PowerPoint</Application>
  <PresentationFormat>On-screen Show (4:3)</PresentationFormat>
  <Paragraphs>124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Ivy Chiang</dc:creator>
  <cp:lastModifiedBy>Ivy Chiang</cp:lastModifiedBy>
  <cp:revision>26</cp:revision>
  <dcterms:created xsi:type="dcterms:W3CDTF">2022-11-20T05:40:31Z</dcterms:created>
  <dcterms:modified xsi:type="dcterms:W3CDTF">2022-11-29T10:00:45Z</dcterms:modified>
</cp:coreProperties>
</file>