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6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120" d="100"/>
          <a:sy n="120" d="100"/>
        </p:scale>
        <p:origin x="2184" y="-198"/>
      </p:cViewPr>
      <p:guideLst>
        <p:guide orient="horz" pos="139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3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894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652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070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01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868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456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021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34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735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70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4E930-BDF9-4BA8-9077-9C8A18D2A4BD}" type="datetimeFigureOut">
              <a:rPr lang="en-GB" smtClean="0"/>
              <a:t>02/02/2022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081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3.jpeg"/><Relationship Id="rId4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972337" y="3508838"/>
            <a:ext cx="2213811" cy="2092241"/>
            <a:chOff x="7904747" y="3176336"/>
            <a:chExt cx="2213811" cy="209224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388" t="32443" r="29977" b="14202"/>
            <a:stretch/>
          </p:blipFill>
          <p:spPr>
            <a:xfrm>
              <a:off x="7904747" y="3176336"/>
              <a:ext cx="2213811" cy="2092241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9544389" y="4849381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544389" y="4700920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532529" y="4552459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20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544389" y="3772591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37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556570" y="3534139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565780" y="4365907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25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720855" y="3484396"/>
            <a:ext cx="1792707" cy="2081463"/>
            <a:chOff x="2105525" y="3092116"/>
            <a:chExt cx="1792707" cy="208146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81" t="31284" r="36039" b="13543"/>
            <a:stretch/>
          </p:blipFill>
          <p:spPr>
            <a:xfrm>
              <a:off x="2105525" y="3092116"/>
              <a:ext cx="1792707" cy="208146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269375" y="3798222"/>
              <a:ext cx="1215801" cy="41702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20855" y="5768026"/>
            <a:ext cx="1536831" cy="2769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Corresponds to figure</a:t>
            </a:r>
            <a:endParaRPr lang="en-US" sz="1200" dirty="0"/>
          </a:p>
        </p:txBody>
      </p:sp>
      <p:pic>
        <p:nvPicPr>
          <p:cNvPr id="14" name="Picture 13" descr="Precision Plus Protein Kaleidoscope Prestained #161037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2" r="26521"/>
          <a:stretch/>
        </p:blipFill>
        <p:spPr bwMode="auto">
          <a:xfrm>
            <a:off x="5415151" y="5958882"/>
            <a:ext cx="970100" cy="206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3932517" y="1954437"/>
            <a:ext cx="2514600" cy="1323474"/>
            <a:chOff x="3537284" y="2225842"/>
            <a:chExt cx="2514600" cy="1323474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65" t="39010" r="29280" b="28420"/>
            <a:stretch/>
          </p:blipFill>
          <p:spPr>
            <a:xfrm>
              <a:off x="3537284" y="2225842"/>
              <a:ext cx="2514600" cy="132347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493631" y="2995851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493631" y="2813582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756951" y="1951445"/>
            <a:ext cx="2105527" cy="1335505"/>
            <a:chOff x="-2306429" y="2213810"/>
            <a:chExt cx="2105527" cy="133550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52" t="38714" r="33704" b="28420"/>
            <a:stretch/>
          </p:blipFill>
          <p:spPr>
            <a:xfrm>
              <a:off x="-2306429" y="2213810"/>
              <a:ext cx="2105527" cy="1335505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-2184752" y="2902755"/>
              <a:ext cx="1215801" cy="41702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44522" y="2102331"/>
            <a:ext cx="1533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Mouse-anti-human Vinculin (VCL)</a:t>
            </a:r>
          </a:p>
          <a:p>
            <a:r>
              <a:rPr lang="en-GB" sz="1200" dirty="0" smtClean="0"/>
              <a:t>VCL = 116 </a:t>
            </a:r>
            <a:r>
              <a:rPr lang="en-GB" sz="1200" dirty="0" err="1" smtClean="0"/>
              <a:t>kDa</a:t>
            </a:r>
            <a:endParaRPr lang="en-GB" sz="1200" dirty="0" smtClean="0"/>
          </a:p>
          <a:p>
            <a:endParaRPr lang="en-GB" sz="1200" dirty="0"/>
          </a:p>
          <a:p>
            <a:r>
              <a:rPr lang="en-GB" sz="1200" dirty="0" smtClean="0"/>
              <a:t>Exposure = 5 sec ECL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144522" y="3982057"/>
            <a:ext cx="1533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Rabbit-anti-human MyD88 (clone D80F5)</a:t>
            </a:r>
          </a:p>
          <a:p>
            <a:r>
              <a:rPr lang="en-GB" sz="1200" dirty="0" smtClean="0"/>
              <a:t>MyD88 = 33 </a:t>
            </a:r>
            <a:r>
              <a:rPr lang="en-GB" sz="1200" dirty="0" err="1" smtClean="0"/>
              <a:t>kDa</a:t>
            </a:r>
            <a:endParaRPr lang="en-GB" sz="1200" dirty="0" smtClean="0"/>
          </a:p>
          <a:p>
            <a:endParaRPr lang="en-GB" sz="1200" dirty="0"/>
          </a:p>
          <a:p>
            <a:r>
              <a:rPr lang="en-GB" sz="1200" dirty="0" smtClean="0"/>
              <a:t>Exposure = 6 min ECL</a:t>
            </a:r>
            <a:endParaRPr lang="en-GB" sz="1200" dirty="0"/>
          </a:p>
        </p:txBody>
      </p:sp>
      <p:sp>
        <p:nvSpPr>
          <p:cNvPr id="29" name="TextBox 50">
            <a:extLst>
              <a:ext uri="{FF2B5EF4-FFF2-40B4-BE49-F238E27FC236}">
                <a16:creationId xmlns:a16="http://schemas.microsoft.com/office/drawing/2014/main" id="{9114F67F-3C77-5340-8AEE-8FDCB2D07A79}"/>
              </a:ext>
            </a:extLst>
          </p:cNvPr>
          <p:cNvSpPr txBox="1"/>
          <p:nvPr/>
        </p:nvSpPr>
        <p:spPr>
          <a:xfrm rot="18000000">
            <a:off x="2419341" y="1436012"/>
            <a:ext cx="746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MyD88</a:t>
            </a:r>
            <a:r>
              <a:rPr lang="en-US" sz="1200" baseline="30000" dirty="0"/>
              <a:t>KO</a:t>
            </a:r>
          </a:p>
        </p:txBody>
      </p:sp>
      <p:sp>
        <p:nvSpPr>
          <p:cNvPr id="32" name="TextBox 53">
            <a:extLst>
              <a:ext uri="{FF2B5EF4-FFF2-40B4-BE49-F238E27FC236}">
                <a16:creationId xmlns:a16="http://schemas.microsoft.com/office/drawing/2014/main" id="{042B2481-0432-AF45-9759-FCD6DB42361F}"/>
              </a:ext>
            </a:extLst>
          </p:cNvPr>
          <p:cNvSpPr txBox="1"/>
          <p:nvPr/>
        </p:nvSpPr>
        <p:spPr>
          <a:xfrm rot="18000000">
            <a:off x="2638143" y="1307523"/>
            <a:ext cx="1042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AAVS1</a:t>
            </a:r>
            <a:r>
              <a:rPr lang="en-US" sz="1200" baseline="30000" dirty="0"/>
              <a:t>KO</a:t>
            </a:r>
          </a:p>
        </p:txBody>
      </p:sp>
      <p:sp>
        <p:nvSpPr>
          <p:cNvPr id="33" name="TextBox 54">
            <a:extLst>
              <a:ext uri="{FF2B5EF4-FFF2-40B4-BE49-F238E27FC236}">
                <a16:creationId xmlns:a16="http://schemas.microsoft.com/office/drawing/2014/main" id="{1F4EA1A6-DEAC-F74B-BCC1-15571AF9A0FB}"/>
              </a:ext>
            </a:extLst>
          </p:cNvPr>
          <p:cNvSpPr txBox="1"/>
          <p:nvPr/>
        </p:nvSpPr>
        <p:spPr>
          <a:xfrm>
            <a:off x="2724584" y="905188"/>
            <a:ext cx="911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Donor B</a:t>
            </a:r>
          </a:p>
        </p:txBody>
      </p:sp>
      <p:cxnSp>
        <p:nvCxnSpPr>
          <p:cNvPr id="34" name="Straight Connector 55">
            <a:extLst>
              <a:ext uri="{FF2B5EF4-FFF2-40B4-BE49-F238E27FC236}">
                <a16:creationId xmlns:a16="http://schemas.microsoft.com/office/drawing/2014/main" id="{C6F06098-FFB1-DA46-B736-6CE90CA96613}"/>
              </a:ext>
            </a:extLst>
          </p:cNvPr>
          <p:cNvCxnSpPr>
            <a:cxnSpLocks/>
          </p:cNvCxnSpPr>
          <p:nvPr/>
        </p:nvCxnSpPr>
        <p:spPr>
          <a:xfrm>
            <a:off x="2658963" y="1229383"/>
            <a:ext cx="638420" cy="37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56">
            <a:extLst>
              <a:ext uri="{FF2B5EF4-FFF2-40B4-BE49-F238E27FC236}">
                <a16:creationId xmlns:a16="http://schemas.microsoft.com/office/drawing/2014/main" id="{50338352-AF52-534F-90F0-6BA86D98842A}"/>
              </a:ext>
            </a:extLst>
          </p:cNvPr>
          <p:cNvSpPr txBox="1"/>
          <p:nvPr/>
        </p:nvSpPr>
        <p:spPr>
          <a:xfrm rot="18000000">
            <a:off x="1860899" y="1436012"/>
            <a:ext cx="746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MyD88</a:t>
            </a:r>
            <a:r>
              <a:rPr lang="en-US" sz="1200" baseline="30000" dirty="0"/>
              <a:t>KO</a:t>
            </a:r>
          </a:p>
        </p:txBody>
      </p:sp>
      <p:sp>
        <p:nvSpPr>
          <p:cNvPr id="36" name="TextBox 57">
            <a:extLst>
              <a:ext uri="{FF2B5EF4-FFF2-40B4-BE49-F238E27FC236}">
                <a16:creationId xmlns:a16="http://schemas.microsoft.com/office/drawing/2014/main" id="{2CA5F5CE-C94A-B143-94D2-8E936DE32908}"/>
              </a:ext>
            </a:extLst>
          </p:cNvPr>
          <p:cNvSpPr txBox="1"/>
          <p:nvPr/>
        </p:nvSpPr>
        <p:spPr>
          <a:xfrm rot="18000000">
            <a:off x="2057817" y="1307523"/>
            <a:ext cx="1042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AAVS1</a:t>
            </a:r>
            <a:r>
              <a:rPr lang="en-US" sz="1200" baseline="30000" dirty="0"/>
              <a:t>KO</a:t>
            </a:r>
          </a:p>
        </p:txBody>
      </p:sp>
      <p:sp>
        <p:nvSpPr>
          <p:cNvPr id="37" name="TextBox 58">
            <a:extLst>
              <a:ext uri="{FF2B5EF4-FFF2-40B4-BE49-F238E27FC236}">
                <a16:creationId xmlns:a16="http://schemas.microsoft.com/office/drawing/2014/main" id="{026C7497-9450-0A41-A3CE-5B60B386521E}"/>
              </a:ext>
            </a:extLst>
          </p:cNvPr>
          <p:cNvSpPr txBox="1"/>
          <p:nvPr/>
        </p:nvSpPr>
        <p:spPr>
          <a:xfrm>
            <a:off x="1977689" y="903039"/>
            <a:ext cx="7579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Donor A</a:t>
            </a:r>
          </a:p>
        </p:txBody>
      </p:sp>
      <p:cxnSp>
        <p:nvCxnSpPr>
          <p:cNvPr id="38" name="Straight Connector 59">
            <a:extLst>
              <a:ext uri="{FF2B5EF4-FFF2-40B4-BE49-F238E27FC236}">
                <a16:creationId xmlns:a16="http://schemas.microsoft.com/office/drawing/2014/main" id="{F83BF61E-5D18-A243-8D74-5AEFF4B3218C}"/>
              </a:ext>
            </a:extLst>
          </p:cNvPr>
          <p:cNvCxnSpPr>
            <a:cxnSpLocks/>
          </p:cNvCxnSpPr>
          <p:nvPr/>
        </p:nvCxnSpPr>
        <p:spPr>
          <a:xfrm>
            <a:off x="1977689" y="1229383"/>
            <a:ext cx="638420" cy="37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57112" y="180358"/>
            <a:ext cx="1915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Data Source file – figure </a:t>
            </a:r>
            <a:r>
              <a:rPr lang="en-GB" sz="1200" b="1" dirty="0" smtClean="0"/>
              <a:t>4A</a:t>
            </a:r>
          </a:p>
          <a:p>
            <a:r>
              <a:rPr lang="en-GB" sz="1200" b="1" dirty="0" smtClean="0"/>
              <a:t>Page 1</a:t>
            </a:r>
            <a:endParaRPr lang="en-GB" sz="12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2489411" y="108463"/>
            <a:ext cx="42868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Van der Sluis et al. Distinct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SARS-CoV-2 sensing pathways in pDCs driving TLR7-antiviral vs. TLR2-immunopathological responses in COVID-19</a:t>
            </a:r>
          </a:p>
          <a:p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894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2" t="14337" r="26326" b="27048"/>
          <a:stretch/>
        </p:blipFill>
        <p:spPr>
          <a:xfrm>
            <a:off x="1793005" y="3464959"/>
            <a:ext cx="1628776" cy="16097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1" t="37844" r="22232" b="16120"/>
          <a:stretch/>
        </p:blipFill>
        <p:spPr>
          <a:xfrm>
            <a:off x="1601569" y="2122769"/>
            <a:ext cx="1924217" cy="1264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0" t="35513" r="23223" b="20478"/>
          <a:stretch/>
        </p:blipFill>
        <p:spPr>
          <a:xfrm>
            <a:off x="3693895" y="2094602"/>
            <a:ext cx="1653872" cy="12085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7112" y="180358"/>
            <a:ext cx="1915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Data Source file – figure </a:t>
            </a:r>
            <a:r>
              <a:rPr lang="en-GB" sz="1200" b="1" dirty="0" smtClean="0"/>
              <a:t>4A</a:t>
            </a:r>
          </a:p>
          <a:p>
            <a:r>
              <a:rPr lang="en-GB" sz="1200" b="1" dirty="0" smtClean="0"/>
              <a:t>Page 2</a:t>
            </a:r>
            <a:endParaRPr lang="en-GB" sz="1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489411" y="108463"/>
            <a:ext cx="42868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Van der Sluis et al. Distinct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SARS-CoV-2 sensing pathways in pDCs driving TLR7-antiviral vs. TLR2-immunopathological responses in COVID-19</a:t>
            </a:r>
          </a:p>
          <a:p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Picture 13" descr="Precision Plus Protein Kaleidoscope Prestained #161037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2" r="26521"/>
          <a:stretch/>
        </p:blipFill>
        <p:spPr bwMode="auto">
          <a:xfrm>
            <a:off x="5502615" y="5074684"/>
            <a:ext cx="970100" cy="206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3626513" y="3521088"/>
            <a:ext cx="1788638" cy="1497465"/>
            <a:chOff x="3332002" y="2680266"/>
            <a:chExt cx="1788638" cy="14974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39" t="18768" r="40769" b="9530"/>
            <a:stretch/>
          </p:blipFill>
          <p:spPr>
            <a:xfrm rot="5400000">
              <a:off x="3477588" y="2534680"/>
              <a:ext cx="1497465" cy="178863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632837" y="3368054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37</a:t>
              </a:r>
              <a:endParaRPr lang="en-US" sz="9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13787" y="3137222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50</a:t>
              </a:r>
              <a:endParaRPr lang="en-US" sz="9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59288" y="3657477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25</a:t>
              </a:r>
              <a:endParaRPr lang="en-US" sz="9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13787" y="2718733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75</a:t>
              </a:r>
              <a:endParaRPr lang="en-US" sz="9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44522" y="2102331"/>
            <a:ext cx="1533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Mouse-anti-human Vinculin (VCL)</a:t>
            </a:r>
          </a:p>
          <a:p>
            <a:r>
              <a:rPr lang="en-GB" sz="1200" dirty="0" smtClean="0"/>
              <a:t>VCL = 116 </a:t>
            </a:r>
            <a:r>
              <a:rPr lang="en-GB" sz="1200" dirty="0" err="1" smtClean="0"/>
              <a:t>kDa</a:t>
            </a:r>
            <a:endParaRPr lang="en-GB" sz="1200" dirty="0" smtClean="0"/>
          </a:p>
          <a:p>
            <a:endParaRPr lang="en-GB" sz="1200" dirty="0"/>
          </a:p>
          <a:p>
            <a:r>
              <a:rPr lang="en-GB" sz="1200" dirty="0" smtClean="0"/>
              <a:t>Exposure = 5 sec ECL</a:t>
            </a:r>
            <a:endParaRPr lang="en-GB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157424" y="3784828"/>
            <a:ext cx="1533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Rabbit-anti-human MyD88 (clone D80F5)</a:t>
            </a:r>
          </a:p>
          <a:p>
            <a:r>
              <a:rPr lang="en-GB" sz="1200" dirty="0" smtClean="0"/>
              <a:t>MyD88 = 33 </a:t>
            </a:r>
            <a:r>
              <a:rPr lang="en-GB" sz="1200" dirty="0" err="1" smtClean="0"/>
              <a:t>kDa</a:t>
            </a:r>
            <a:endParaRPr lang="en-GB" sz="1200" dirty="0" smtClean="0"/>
          </a:p>
          <a:p>
            <a:endParaRPr lang="en-GB" sz="1200" dirty="0"/>
          </a:p>
          <a:p>
            <a:r>
              <a:rPr lang="en-GB" sz="1200" dirty="0" smtClean="0"/>
              <a:t>Exposure = </a:t>
            </a:r>
            <a:r>
              <a:rPr lang="en-GB" sz="1200" dirty="0"/>
              <a:t>3</a:t>
            </a:r>
            <a:r>
              <a:rPr lang="en-GB" sz="1200" dirty="0" smtClean="0"/>
              <a:t> </a:t>
            </a:r>
            <a:r>
              <a:rPr lang="en-GB" sz="1200" dirty="0" smtClean="0"/>
              <a:t>min ECL</a:t>
            </a:r>
            <a:endParaRPr lang="en-GB" sz="1200" dirty="0"/>
          </a:p>
        </p:txBody>
      </p:sp>
      <p:sp>
        <p:nvSpPr>
          <p:cNvPr id="21" name="TextBox 50">
            <a:extLst>
              <a:ext uri="{FF2B5EF4-FFF2-40B4-BE49-F238E27FC236}">
                <a16:creationId xmlns:a16="http://schemas.microsoft.com/office/drawing/2014/main" id="{9114F67F-3C77-5340-8AEE-8FDCB2D07A79}"/>
              </a:ext>
            </a:extLst>
          </p:cNvPr>
          <p:cNvSpPr txBox="1"/>
          <p:nvPr/>
        </p:nvSpPr>
        <p:spPr>
          <a:xfrm rot="18000000">
            <a:off x="2666690" y="1971202"/>
            <a:ext cx="7461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MyD88</a:t>
            </a:r>
            <a:r>
              <a:rPr lang="en-US" sz="1000" baseline="30000" dirty="0"/>
              <a:t>KO</a:t>
            </a:r>
          </a:p>
        </p:txBody>
      </p:sp>
      <p:sp>
        <p:nvSpPr>
          <p:cNvPr id="22" name="TextBox 53">
            <a:extLst>
              <a:ext uri="{FF2B5EF4-FFF2-40B4-BE49-F238E27FC236}">
                <a16:creationId xmlns:a16="http://schemas.microsoft.com/office/drawing/2014/main" id="{042B2481-0432-AF45-9759-FCD6DB42361F}"/>
              </a:ext>
            </a:extLst>
          </p:cNvPr>
          <p:cNvSpPr txBox="1"/>
          <p:nvPr/>
        </p:nvSpPr>
        <p:spPr>
          <a:xfrm rot="18000000">
            <a:off x="2419728" y="1800283"/>
            <a:ext cx="10428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AAVS1</a:t>
            </a:r>
            <a:r>
              <a:rPr lang="en-US" sz="1000" baseline="30000" dirty="0"/>
              <a:t>KO</a:t>
            </a:r>
          </a:p>
        </p:txBody>
      </p:sp>
      <p:sp>
        <p:nvSpPr>
          <p:cNvPr id="23" name="TextBox 54">
            <a:extLst>
              <a:ext uri="{FF2B5EF4-FFF2-40B4-BE49-F238E27FC236}">
                <a16:creationId xmlns:a16="http://schemas.microsoft.com/office/drawing/2014/main" id="{1F4EA1A6-DEAC-F74B-BCC1-15571AF9A0FB}"/>
              </a:ext>
            </a:extLst>
          </p:cNvPr>
          <p:cNvSpPr txBox="1"/>
          <p:nvPr/>
        </p:nvSpPr>
        <p:spPr>
          <a:xfrm>
            <a:off x="2872520" y="1512904"/>
            <a:ext cx="9119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Donor </a:t>
            </a:r>
            <a:r>
              <a:rPr lang="en-US" sz="1000" dirty="0" smtClean="0"/>
              <a:t>D</a:t>
            </a:r>
            <a:endParaRPr lang="en-US" sz="1000" dirty="0"/>
          </a:p>
        </p:txBody>
      </p:sp>
      <p:cxnSp>
        <p:nvCxnSpPr>
          <p:cNvPr id="24" name="Straight Connector 55">
            <a:extLst>
              <a:ext uri="{FF2B5EF4-FFF2-40B4-BE49-F238E27FC236}">
                <a16:creationId xmlns:a16="http://schemas.microsoft.com/office/drawing/2014/main" id="{C6F06098-FFB1-DA46-B736-6CE90CA96613}"/>
              </a:ext>
            </a:extLst>
          </p:cNvPr>
          <p:cNvCxnSpPr>
            <a:cxnSpLocks/>
          </p:cNvCxnSpPr>
          <p:nvPr/>
        </p:nvCxnSpPr>
        <p:spPr>
          <a:xfrm>
            <a:off x="2842835" y="1790822"/>
            <a:ext cx="638420" cy="37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56">
            <a:extLst>
              <a:ext uri="{FF2B5EF4-FFF2-40B4-BE49-F238E27FC236}">
                <a16:creationId xmlns:a16="http://schemas.microsoft.com/office/drawing/2014/main" id="{50338352-AF52-534F-90F0-6BA86D98842A}"/>
              </a:ext>
            </a:extLst>
          </p:cNvPr>
          <p:cNvSpPr txBox="1"/>
          <p:nvPr/>
        </p:nvSpPr>
        <p:spPr>
          <a:xfrm rot="18000000">
            <a:off x="2130066" y="1914004"/>
            <a:ext cx="7461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MyD88</a:t>
            </a:r>
            <a:r>
              <a:rPr lang="en-US" sz="1000" baseline="30000" dirty="0"/>
              <a:t>KO</a:t>
            </a:r>
          </a:p>
        </p:txBody>
      </p:sp>
      <p:sp>
        <p:nvSpPr>
          <p:cNvPr id="26" name="TextBox 57">
            <a:extLst>
              <a:ext uri="{FF2B5EF4-FFF2-40B4-BE49-F238E27FC236}">
                <a16:creationId xmlns:a16="http://schemas.microsoft.com/office/drawing/2014/main" id="{2CA5F5CE-C94A-B143-94D2-8E936DE32908}"/>
              </a:ext>
            </a:extLst>
          </p:cNvPr>
          <p:cNvSpPr txBox="1"/>
          <p:nvPr/>
        </p:nvSpPr>
        <p:spPr>
          <a:xfrm rot="18000000">
            <a:off x="1899465" y="1773070"/>
            <a:ext cx="10428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AAVS1</a:t>
            </a:r>
            <a:r>
              <a:rPr lang="en-US" sz="1000" baseline="30000" dirty="0"/>
              <a:t>KO</a:t>
            </a:r>
          </a:p>
        </p:txBody>
      </p:sp>
      <p:sp>
        <p:nvSpPr>
          <p:cNvPr id="27" name="TextBox 58">
            <a:extLst>
              <a:ext uri="{FF2B5EF4-FFF2-40B4-BE49-F238E27FC236}">
                <a16:creationId xmlns:a16="http://schemas.microsoft.com/office/drawing/2014/main" id="{026C7497-9450-0A41-A3CE-5B60B386521E}"/>
              </a:ext>
            </a:extLst>
          </p:cNvPr>
          <p:cNvSpPr txBox="1"/>
          <p:nvPr/>
        </p:nvSpPr>
        <p:spPr>
          <a:xfrm>
            <a:off x="2028221" y="1515332"/>
            <a:ext cx="7579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Donor </a:t>
            </a:r>
            <a:r>
              <a:rPr lang="en-US" sz="1000" dirty="0" smtClean="0"/>
              <a:t>C</a:t>
            </a:r>
            <a:endParaRPr lang="en-US" sz="1000" dirty="0"/>
          </a:p>
        </p:txBody>
      </p:sp>
      <p:cxnSp>
        <p:nvCxnSpPr>
          <p:cNvPr id="28" name="Straight Connector 59">
            <a:extLst>
              <a:ext uri="{FF2B5EF4-FFF2-40B4-BE49-F238E27FC236}">
                <a16:creationId xmlns:a16="http://schemas.microsoft.com/office/drawing/2014/main" id="{F83BF61E-5D18-A243-8D74-5AEFF4B3218C}"/>
              </a:ext>
            </a:extLst>
          </p:cNvPr>
          <p:cNvCxnSpPr>
            <a:cxnSpLocks/>
          </p:cNvCxnSpPr>
          <p:nvPr/>
        </p:nvCxnSpPr>
        <p:spPr>
          <a:xfrm>
            <a:off x="2004688" y="1787106"/>
            <a:ext cx="638420" cy="37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82833" y="2660808"/>
            <a:ext cx="357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</a:rPr>
              <a:t>100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82833" y="2478539"/>
            <a:ext cx="357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</a:rPr>
              <a:t>150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93549" y="2883378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</a:rPr>
              <a:t>75</a:t>
            </a:r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891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148</Words>
  <Application>Microsoft Office PowerPoint</Application>
  <PresentationFormat>A4 Paper (210x297 mm)</PresentationFormat>
  <Paragraphs>50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Aarhus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Renée Marije van der Sluis</dc:creator>
  <cp:lastModifiedBy>Renée Marije van der Sluis</cp:lastModifiedBy>
  <cp:revision>10</cp:revision>
  <dcterms:created xsi:type="dcterms:W3CDTF">2022-01-19T12:11:38Z</dcterms:created>
  <dcterms:modified xsi:type="dcterms:W3CDTF">2022-02-02T10:54:26Z</dcterms:modified>
</cp:coreProperties>
</file>