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4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995"/>
    <p:restoredTop sz="83236"/>
  </p:normalViewPr>
  <p:slideViewPr>
    <p:cSldViewPr snapToGrid="0" snapToObjects="1">
      <p:cViewPr varScale="1">
        <p:scale>
          <a:sx n="71" d="100"/>
          <a:sy n="71" d="100"/>
        </p:scale>
        <p:origin x="7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FEED5-110B-0848-94CF-3A5684768C19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5F445-47B8-DF4D-B19A-7280330E129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5608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5F445-47B8-DF4D-B19A-7280330E1293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36518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50982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118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919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48534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5376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5499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07836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9746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0296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96967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78743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69ACC-E276-044F-BBC7-12ACB64B97E4}" type="datetimeFigureOut">
              <a:rPr kumimoji="1" lang="zh-CN" altLang="en-US" smtClean="0"/>
              <a:t>2021/12/4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703DA-A606-3B4F-B8D2-FA6892C6893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6589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88A698-1F71-9643-897D-6BB4E3351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2485" y="-344284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kumimoji="1"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kumimoji="1"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6C. </a:t>
            </a:r>
            <a:r>
              <a:rPr kumimoji="1"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Bmm</a:t>
            </a:r>
            <a:r>
              <a:rPr kumimoji="1"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protein when manipulating CSN-CG2064</a:t>
            </a:r>
            <a:endParaRPr kumimoji="1"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6DDC813-D856-E14B-AB2E-478984225B25}"/>
              </a:ext>
            </a:extLst>
          </p:cNvPr>
          <p:cNvSpPr txBox="1"/>
          <p:nvPr/>
        </p:nvSpPr>
        <p:spPr>
          <a:xfrm>
            <a:off x="1512569" y="1991615"/>
            <a:ext cx="936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anti-GFP</a:t>
            </a:r>
            <a:endParaRPr kumimoji="1"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BD3A00E-CF9E-E849-AD3A-72F3793B6539}"/>
              </a:ext>
            </a:extLst>
          </p:cNvPr>
          <p:cNvSpPr txBox="1"/>
          <p:nvPr/>
        </p:nvSpPr>
        <p:spPr>
          <a:xfrm>
            <a:off x="1367850" y="5572427"/>
            <a:ext cx="1676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anti-tubulin</a:t>
            </a:r>
            <a:endParaRPr kumimoji="1"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2A83F73-69EC-C445-9452-26B2A2800705}"/>
              </a:ext>
            </a:extLst>
          </p:cNvPr>
          <p:cNvSpPr txBox="1"/>
          <p:nvPr/>
        </p:nvSpPr>
        <p:spPr>
          <a:xfrm rot="19123370">
            <a:off x="2696662" y="729386"/>
            <a:ext cx="1603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Bmm</a:t>
            </a:r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-GFP,</a:t>
            </a:r>
          </a:p>
          <a:p>
            <a:pPr algn="ctr"/>
            <a:r>
              <a:rPr kumimoji="1" lang="en-US" altLang="zh-CN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ppl</a:t>
            </a:r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&gt;DGAT1</a:t>
            </a:r>
            <a:endParaRPr kumimoji="1" lang="zh-CN" alt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232E718-7FC5-EC4B-A3DA-DA9A73660EA0}"/>
              </a:ext>
            </a:extLst>
          </p:cNvPr>
          <p:cNvSpPr txBox="1"/>
          <p:nvPr/>
        </p:nvSpPr>
        <p:spPr>
          <a:xfrm rot="19112175">
            <a:off x="3660772" y="621664"/>
            <a:ext cx="1603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Bmm</a:t>
            </a:r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-GFP,</a:t>
            </a:r>
          </a:p>
          <a:p>
            <a:pPr algn="ctr"/>
            <a:r>
              <a:rPr kumimoji="1" lang="en-US" altLang="zh-CN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ppl</a:t>
            </a:r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&gt;DGAT1, </a:t>
            </a:r>
          </a:p>
          <a:p>
            <a:pPr algn="ctr"/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CSN2 RNAi</a:t>
            </a:r>
            <a:endParaRPr kumimoji="1" lang="zh-CN" alt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41DDDAB-C356-DE4B-9F13-B22F36E46B38}"/>
              </a:ext>
            </a:extLst>
          </p:cNvPr>
          <p:cNvSpPr txBox="1"/>
          <p:nvPr/>
        </p:nvSpPr>
        <p:spPr>
          <a:xfrm rot="18905888">
            <a:off x="4637712" y="677911"/>
            <a:ext cx="1603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Bmm</a:t>
            </a:r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-GFP,</a:t>
            </a:r>
          </a:p>
          <a:p>
            <a:pPr algn="ctr"/>
            <a:r>
              <a:rPr kumimoji="1" lang="en-US" altLang="zh-CN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ppl</a:t>
            </a:r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&gt;DGAT1,</a:t>
            </a:r>
          </a:p>
          <a:p>
            <a:pPr algn="ctr"/>
            <a:r>
              <a:rPr kumimoji="1"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CG2064</a:t>
            </a:r>
            <a:endParaRPr kumimoji="1" lang="zh-CN" alt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D5B45BC-B059-3546-886D-1CD67C4B8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29770" y="1481966"/>
            <a:ext cx="3017995" cy="30801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FE65C99-A550-AA42-B28C-E9D6F022B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7561" y="4715435"/>
            <a:ext cx="2630910" cy="214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35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477</TotalTime>
  <Words>31</Words>
  <Application>Microsoft Macintosh PowerPoint</Application>
  <PresentationFormat>全屏显示(4:3)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等线</vt:lpstr>
      <vt:lpstr>等线 Light</vt:lpstr>
      <vt:lpstr>Arial</vt:lpstr>
      <vt:lpstr>Calibri</vt:lpstr>
      <vt:lpstr>Calibri Light</vt:lpstr>
      <vt:lpstr>Times New Roman</vt:lpstr>
      <vt:lpstr>Office 主题​​</vt:lpstr>
      <vt:lpstr>Figure 6C. Bmm protein when manipulating CSN-CG2064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89</cp:revision>
  <dcterms:created xsi:type="dcterms:W3CDTF">2020-12-24T04:52:16Z</dcterms:created>
  <dcterms:modified xsi:type="dcterms:W3CDTF">2021-12-04T02:14:14Z</dcterms:modified>
</cp:coreProperties>
</file>