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1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298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>
        <p:scale>
          <a:sx n="120" d="100"/>
          <a:sy n="120" d="100"/>
        </p:scale>
        <p:origin x="1518" y="-1998"/>
      </p:cViewPr>
      <p:guideLst>
        <p:guide pos="1298"/>
        <p:guide orient="horz" pos="3120"/>
        <p:guide pos="8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22/10/2014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22/10/2014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.png"/><Relationship Id="rId18" Type="http://schemas.microsoft.com/office/2007/relationships/hdphoto" Target="../media/hdphoto8.wdp"/><Relationship Id="rId26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17" Type="http://schemas.openxmlformats.org/officeDocument/2006/relationships/image" Target="../media/image9.png"/><Relationship Id="rId25" Type="http://schemas.openxmlformats.org/officeDocument/2006/relationships/image" Target="../media/image14.tif"/><Relationship Id="rId2" Type="http://schemas.openxmlformats.org/officeDocument/2006/relationships/image" Target="../media/image1.jpeg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8.tif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24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openxmlformats.org/officeDocument/2006/relationships/image" Target="../media/image17.png"/><Relationship Id="rId10" Type="http://schemas.microsoft.com/office/2007/relationships/hdphoto" Target="../media/hdphoto4.wdp"/><Relationship Id="rId19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6.tif"/><Relationship Id="rId30" Type="http://schemas.openxmlformats.org/officeDocument/2006/relationships/image" Target="../media/image19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11 Imagen" descr="Data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630" y="23454"/>
            <a:ext cx="1800000" cy="1185026"/>
          </a:xfrm>
          <a:prstGeom prst="rect">
            <a:avLst/>
          </a:prstGeom>
        </p:spPr>
      </p:pic>
      <p:sp>
        <p:nvSpPr>
          <p:cNvPr id="3" name="112 Rectángulo"/>
          <p:cNvSpPr/>
          <p:nvPr/>
        </p:nvSpPr>
        <p:spPr>
          <a:xfrm>
            <a:off x="1707704" y="5806"/>
            <a:ext cx="4251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 smtClean="0"/>
              <a:t>**</a:t>
            </a:r>
            <a:r>
              <a:rPr lang="es-ES" sz="1600" dirty="0"/>
              <a:t>*</a:t>
            </a:r>
          </a:p>
          <a:p>
            <a:pPr>
              <a:spcBef>
                <a:spcPct val="50000"/>
              </a:spcBef>
            </a:pPr>
            <a:endParaRPr lang="es-ES" sz="1600" dirty="0"/>
          </a:p>
          <a:p>
            <a:pPr>
              <a:spcBef>
                <a:spcPct val="50000"/>
              </a:spcBef>
            </a:pPr>
            <a:endParaRPr lang="es-ES" sz="1600" dirty="0"/>
          </a:p>
        </p:txBody>
      </p:sp>
      <p:sp>
        <p:nvSpPr>
          <p:cNvPr id="4" name="51 CuadroTexto"/>
          <p:cNvSpPr txBox="1">
            <a:spLocks noChangeArrowheads="1"/>
          </p:cNvSpPr>
          <p:nvPr/>
        </p:nvSpPr>
        <p:spPr bwMode="auto">
          <a:xfrm>
            <a:off x="-8430" y="272350"/>
            <a:ext cx="2952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A</a:t>
            </a:r>
          </a:p>
        </p:txBody>
      </p:sp>
      <p:sp>
        <p:nvSpPr>
          <p:cNvPr id="5" name="CasellaDiTesto 82"/>
          <p:cNvSpPr txBox="1"/>
          <p:nvPr/>
        </p:nvSpPr>
        <p:spPr>
          <a:xfrm>
            <a:off x="-13286" y="1501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S</a:t>
            </a:r>
            <a:r>
              <a:rPr lang="it-IT" sz="1200" b="1" dirty="0" smtClean="0"/>
              <a:t>1</a:t>
            </a:r>
            <a:endParaRPr lang="it-IT" sz="1200" b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0" y="1499615"/>
            <a:ext cx="1620000" cy="1620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85" y="1496852"/>
            <a:ext cx="1620000" cy="162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95" y="1500710"/>
            <a:ext cx="1620000" cy="1620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280" y="1500860"/>
            <a:ext cx="1620000" cy="1620000"/>
          </a:xfrm>
          <a:prstGeom prst="rect">
            <a:avLst/>
          </a:prstGeom>
        </p:spPr>
      </p:pic>
      <p:sp>
        <p:nvSpPr>
          <p:cNvPr id="16" name="34 CuadroTexto"/>
          <p:cNvSpPr txBox="1">
            <a:spLocks noChangeArrowheads="1"/>
          </p:cNvSpPr>
          <p:nvPr/>
        </p:nvSpPr>
        <p:spPr bwMode="auto">
          <a:xfrm rot="-5400000">
            <a:off x="-276339" y="2137017"/>
            <a:ext cx="7809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solidFill>
                  <a:srgbClr val="00B050"/>
                </a:solidFill>
                <a:latin typeface="Symbol" panose="05050102010706020507" pitchFamily="18" charset="2"/>
                <a:cs typeface="Helvetica" pitchFamily="34" charset="0"/>
              </a:rPr>
              <a:t>a </a:t>
            </a:r>
            <a:r>
              <a:rPr lang="es-ES" sz="10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catenin</a:t>
            </a:r>
            <a:r>
              <a:rPr lang="es-ES" sz="10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0" y="3164595"/>
            <a:ext cx="1620000" cy="1620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395" y="3164595"/>
            <a:ext cx="1620000" cy="1620000"/>
          </a:xfrm>
          <a:prstGeom prst="rect">
            <a:avLst/>
          </a:prstGeom>
        </p:spPr>
      </p:pic>
      <p:sp>
        <p:nvSpPr>
          <p:cNvPr id="22" name="34 CuadroTexto"/>
          <p:cNvSpPr txBox="1">
            <a:spLocks noChangeArrowheads="1"/>
          </p:cNvSpPr>
          <p:nvPr/>
        </p:nvSpPr>
        <p:spPr bwMode="auto">
          <a:xfrm rot="16200000">
            <a:off x="-279726" y="3772533"/>
            <a:ext cx="7697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solidFill>
                  <a:srgbClr val="00B050"/>
                </a:solidFill>
                <a:latin typeface="Symbol" panose="05050102010706020507" pitchFamily="18" charset="2"/>
                <a:cs typeface="Helvetica" pitchFamily="34" charset="0"/>
              </a:rPr>
              <a:t>b </a:t>
            </a:r>
            <a:r>
              <a:rPr lang="es-ES" sz="10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catenin</a:t>
            </a:r>
            <a:r>
              <a:rPr lang="es-ES" sz="10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95" y="3164595"/>
            <a:ext cx="1620000" cy="1620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280" y="3164595"/>
            <a:ext cx="1620000" cy="1620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0" y="4837445"/>
            <a:ext cx="1620000" cy="1620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30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85" y="4830478"/>
            <a:ext cx="1620000" cy="1620000"/>
          </a:xfrm>
          <a:prstGeom prst="rect">
            <a:avLst/>
          </a:prstGeom>
        </p:spPr>
      </p:pic>
      <p:sp>
        <p:nvSpPr>
          <p:cNvPr id="27" name="34 CuadroTexto"/>
          <p:cNvSpPr txBox="1">
            <a:spLocks noChangeArrowheads="1"/>
          </p:cNvSpPr>
          <p:nvPr/>
        </p:nvSpPr>
        <p:spPr bwMode="auto">
          <a:xfrm rot="16200000">
            <a:off x="-395947" y="5426138"/>
            <a:ext cx="8367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s-ES" sz="1000" b="1" dirty="0" smtClean="0">
              <a:solidFill>
                <a:srgbClr val="00B050"/>
              </a:solidFill>
              <a:latin typeface="Symbol" panose="05050102010706020507" pitchFamily="18" charset="2"/>
              <a:cs typeface="Helvetica" pitchFamily="34" charset="0"/>
            </a:endParaRPr>
          </a:p>
          <a:p>
            <a:r>
              <a:rPr lang="es-ES" sz="1000" b="1" dirty="0" smtClean="0">
                <a:solidFill>
                  <a:srgbClr val="00B050"/>
                </a:solidFill>
                <a:latin typeface="Symbol" panose="05050102010706020507" pitchFamily="18" charset="2"/>
                <a:cs typeface="Helvetica" pitchFamily="34" charset="0"/>
              </a:rPr>
              <a:t> g </a:t>
            </a:r>
            <a:r>
              <a:rPr lang="es-ES" sz="10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catenin</a:t>
            </a:r>
            <a:r>
              <a:rPr lang="es-ES" sz="10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95" y="4830478"/>
            <a:ext cx="1620000" cy="1620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3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064" y="4830478"/>
            <a:ext cx="1620000" cy="1620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0" y="6505520"/>
            <a:ext cx="1620000" cy="16200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395" y="6504375"/>
            <a:ext cx="1620000" cy="1620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980" y="6505520"/>
            <a:ext cx="1620000" cy="1620000"/>
          </a:xfrm>
          <a:prstGeom prst="rect">
            <a:avLst/>
          </a:prstGeom>
        </p:spPr>
      </p:pic>
      <p:pic>
        <p:nvPicPr>
          <p:cNvPr id="1024" name="Imagen 1023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470" y="6503896"/>
            <a:ext cx="1620000" cy="1620000"/>
          </a:xfrm>
          <a:prstGeom prst="rect">
            <a:avLst/>
          </a:prstGeom>
        </p:spPr>
      </p:pic>
      <p:sp>
        <p:nvSpPr>
          <p:cNvPr id="34" name="34 CuadroTexto"/>
          <p:cNvSpPr txBox="1">
            <a:spLocks noChangeArrowheads="1"/>
          </p:cNvSpPr>
          <p:nvPr/>
        </p:nvSpPr>
        <p:spPr bwMode="auto">
          <a:xfrm rot="16200000">
            <a:off x="-236826" y="7247074"/>
            <a:ext cx="7104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occludin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025" name="Imagen 1024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720" y="8229680"/>
            <a:ext cx="1620000" cy="1620000"/>
          </a:xfrm>
          <a:prstGeom prst="rect">
            <a:avLst/>
          </a:prstGeom>
        </p:spPr>
      </p:pic>
      <p:pic>
        <p:nvPicPr>
          <p:cNvPr id="1026" name="Imagen 102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0" y="8229680"/>
            <a:ext cx="1620000" cy="1620000"/>
          </a:xfrm>
          <a:prstGeom prst="rect">
            <a:avLst/>
          </a:prstGeom>
        </p:spPr>
      </p:pic>
      <p:sp>
        <p:nvSpPr>
          <p:cNvPr id="37" name="34 CuadroTexto"/>
          <p:cNvSpPr txBox="1">
            <a:spLocks noChangeArrowheads="1"/>
          </p:cNvSpPr>
          <p:nvPr/>
        </p:nvSpPr>
        <p:spPr bwMode="auto">
          <a:xfrm rot="16200000">
            <a:off x="-105473" y="8832631"/>
            <a:ext cx="4667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cav1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723389" y="1281076"/>
            <a:ext cx="70083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scrambled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0" name="91 Rectángulo"/>
          <p:cNvSpPr/>
          <p:nvPr/>
        </p:nvSpPr>
        <p:spPr>
          <a:xfrm>
            <a:off x="4088592" y="1281076"/>
            <a:ext cx="56457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" b="1" dirty="0" smtClean="0">
                <a:solidFill>
                  <a:prstClr val="black"/>
                </a:solidFill>
                <a:latin typeface="Helvetica" pitchFamily="34" charset="0"/>
                <a:cs typeface="Helvetica" pitchFamily="34" charset="0"/>
              </a:rPr>
              <a:t>si-cav1 </a:t>
            </a:r>
            <a:endParaRPr lang="es-ES" dirty="0"/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2368117" y="1281076"/>
            <a:ext cx="88197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m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agnification 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2" name="Text Box 19"/>
          <p:cNvSpPr txBox="1">
            <a:spLocks noChangeArrowheads="1"/>
          </p:cNvSpPr>
          <p:nvPr/>
        </p:nvSpPr>
        <p:spPr bwMode="auto">
          <a:xfrm>
            <a:off x="5571447" y="1281076"/>
            <a:ext cx="88197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m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agnification 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4" name="51 CuadroTexto"/>
          <p:cNvSpPr txBox="1">
            <a:spLocks noChangeArrowheads="1"/>
          </p:cNvSpPr>
          <p:nvPr/>
        </p:nvSpPr>
        <p:spPr bwMode="auto">
          <a:xfrm>
            <a:off x="1095" y="3235801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C</a:t>
            </a:r>
          </a:p>
        </p:txBody>
      </p:sp>
      <p:sp>
        <p:nvSpPr>
          <p:cNvPr id="45" name="51 CuadroTexto"/>
          <p:cNvSpPr txBox="1">
            <a:spLocks noChangeArrowheads="1"/>
          </p:cNvSpPr>
          <p:nvPr/>
        </p:nvSpPr>
        <p:spPr bwMode="auto">
          <a:xfrm>
            <a:off x="-8430" y="4964041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D</a:t>
            </a:r>
          </a:p>
        </p:txBody>
      </p:sp>
      <p:sp>
        <p:nvSpPr>
          <p:cNvPr id="46" name="51 CuadroTexto"/>
          <p:cNvSpPr txBox="1">
            <a:spLocks noChangeArrowheads="1"/>
          </p:cNvSpPr>
          <p:nvPr/>
        </p:nvSpPr>
        <p:spPr bwMode="auto">
          <a:xfrm>
            <a:off x="-26698" y="6620271"/>
            <a:ext cx="28725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E</a:t>
            </a:r>
          </a:p>
        </p:txBody>
      </p:sp>
      <p:sp>
        <p:nvSpPr>
          <p:cNvPr id="47" name="51 CuadroTexto"/>
          <p:cNvSpPr txBox="1">
            <a:spLocks noChangeArrowheads="1"/>
          </p:cNvSpPr>
          <p:nvPr/>
        </p:nvSpPr>
        <p:spPr bwMode="auto">
          <a:xfrm>
            <a:off x="-27480" y="8299741"/>
            <a:ext cx="2792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F</a:t>
            </a:r>
          </a:p>
        </p:txBody>
      </p:sp>
      <p:sp>
        <p:nvSpPr>
          <p:cNvPr id="48" name="51 CuadroTexto"/>
          <p:cNvSpPr txBox="1">
            <a:spLocks noChangeArrowheads="1"/>
          </p:cNvSpPr>
          <p:nvPr/>
        </p:nvSpPr>
        <p:spPr bwMode="auto">
          <a:xfrm>
            <a:off x="-8430" y="1579571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B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30510" y="2146852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/>
          <p:cNvSpPr>
            <a:spLocks noChangeAspect="1"/>
          </p:cNvSpPr>
          <p:nvPr/>
        </p:nvSpPr>
        <p:spPr>
          <a:xfrm>
            <a:off x="4310588" y="1712600"/>
            <a:ext cx="540000" cy="54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50"/>
          <p:cNvSpPr/>
          <p:nvPr/>
        </p:nvSpPr>
        <p:spPr>
          <a:xfrm>
            <a:off x="956468" y="3663694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51"/>
          <p:cNvSpPr>
            <a:spLocks noChangeAspect="1"/>
          </p:cNvSpPr>
          <p:nvPr/>
        </p:nvSpPr>
        <p:spPr>
          <a:xfrm>
            <a:off x="4567512" y="4145432"/>
            <a:ext cx="540000" cy="54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52"/>
          <p:cNvSpPr/>
          <p:nvPr/>
        </p:nvSpPr>
        <p:spPr>
          <a:xfrm>
            <a:off x="548600" y="5529080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3902054" y="5275160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/>
        </p:nvSpPr>
        <p:spPr>
          <a:xfrm>
            <a:off x="847284" y="7225588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Rectángulo 55"/>
          <p:cNvSpPr/>
          <p:nvPr/>
        </p:nvSpPr>
        <p:spPr>
          <a:xfrm>
            <a:off x="4293120" y="7257370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Line 10"/>
          <p:cNvSpPr>
            <a:spLocks noChangeShapeType="1"/>
          </p:cNvSpPr>
          <p:nvPr/>
        </p:nvSpPr>
        <p:spPr bwMode="auto">
          <a:xfrm>
            <a:off x="1370814" y="200340"/>
            <a:ext cx="68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chemeClr val="tx1"/>
                  </a:solidFill>
                </a:ln>
                <a:latin typeface="+mn-lt"/>
              </a:rPr>
              <a:t>                 </a:t>
            </a:r>
          </a:p>
        </p:txBody>
      </p:sp>
      <p:cxnSp>
        <p:nvCxnSpPr>
          <p:cNvPr id="57" name="Straight Connector 6"/>
          <p:cNvCxnSpPr/>
          <p:nvPr/>
        </p:nvCxnSpPr>
        <p:spPr>
          <a:xfrm>
            <a:off x="1520735" y="3008730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6"/>
          <p:cNvCxnSpPr/>
          <p:nvPr/>
        </p:nvCxnSpPr>
        <p:spPr>
          <a:xfrm>
            <a:off x="1520735" y="4680862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6"/>
          <p:cNvCxnSpPr/>
          <p:nvPr/>
        </p:nvCxnSpPr>
        <p:spPr>
          <a:xfrm>
            <a:off x="1520735" y="6337092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6"/>
          <p:cNvCxnSpPr/>
          <p:nvPr/>
        </p:nvCxnSpPr>
        <p:spPr>
          <a:xfrm>
            <a:off x="1520735" y="8001273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"/>
          <p:cNvCxnSpPr/>
          <p:nvPr/>
        </p:nvCxnSpPr>
        <p:spPr>
          <a:xfrm>
            <a:off x="1520735" y="9729513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75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148135</TotalTime>
  <Words>22</Words>
  <Application>Microsoft Office PowerPoint</Application>
  <PresentationFormat>A4 (210 x 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ＭＳ Ｐゴシック</vt:lpstr>
      <vt:lpstr>ＭＳ Ｐゴシック</vt:lpstr>
      <vt:lpstr>Arial</vt:lpstr>
      <vt:lpstr>Calibri</vt:lpstr>
      <vt:lpstr>Helvetica</vt:lpstr>
      <vt:lpstr>Symbol</vt:lpstr>
      <vt:lpstr>Tema di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Raffaele Strippoli</cp:lastModifiedBy>
  <cp:revision>1914</cp:revision>
  <dcterms:created xsi:type="dcterms:W3CDTF">2012-07-05T20:59:46Z</dcterms:created>
  <dcterms:modified xsi:type="dcterms:W3CDTF">2014-10-22T17:28:32Z</dcterms:modified>
</cp:coreProperties>
</file>