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8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>
        <p:scale>
          <a:sx n="140" d="100"/>
          <a:sy n="140" d="100"/>
        </p:scale>
        <p:origin x="-594" y="4248"/>
      </p:cViewPr>
      <p:guideLst>
        <p:guide orient="horz" pos="5706"/>
        <p:guide pos="935"/>
        <p:guide pos="22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 Imagen" descr="asma WB 3 001.jpg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5" t="53088" r="55956" b="19386"/>
          <a:stretch/>
        </p:blipFill>
        <p:spPr bwMode="auto">
          <a:xfrm rot="10800000">
            <a:off x="2412792" y="7970515"/>
            <a:ext cx="482453" cy="360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3 Imagen" descr="ERK wb 3 001.jpg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2" t="39617" r="11473" b="27331"/>
          <a:stretch/>
        </p:blipFill>
        <p:spPr bwMode="auto">
          <a:xfrm rot="10800000">
            <a:off x="849094" y="8425220"/>
            <a:ext cx="1499756" cy="38870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4 Imagen" descr="CAVEOLIN wb 3 001.jpg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6" t="71931" r="60451" b="15359"/>
          <a:stretch/>
        </p:blipFill>
        <p:spPr bwMode="auto">
          <a:xfrm rot="10800000">
            <a:off x="2421692" y="9027041"/>
            <a:ext cx="5032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 CuadroTexto"/>
          <p:cNvSpPr txBox="1">
            <a:spLocks noChangeArrowheads="1"/>
          </p:cNvSpPr>
          <p:nvPr/>
        </p:nvSpPr>
        <p:spPr bwMode="auto">
          <a:xfrm>
            <a:off x="241605" y="8021906"/>
            <a:ext cx="5950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>
                <a:latin typeface="Symbol" pitchFamily="18" charset="2"/>
              </a:rPr>
              <a:t>a</a:t>
            </a:r>
            <a:r>
              <a:rPr lang="es-ES" altLang="it-IT" sz="1000" b="1" dirty="0"/>
              <a:t>-SMA</a:t>
            </a:r>
          </a:p>
        </p:txBody>
      </p:sp>
      <p:sp>
        <p:nvSpPr>
          <p:cNvPr id="6" name="6 CuadroTexto"/>
          <p:cNvSpPr txBox="1">
            <a:spLocks noChangeArrowheads="1"/>
          </p:cNvSpPr>
          <p:nvPr/>
        </p:nvSpPr>
        <p:spPr bwMode="auto">
          <a:xfrm>
            <a:off x="188550" y="8469460"/>
            <a:ext cx="6319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/>
              <a:t>ERK1/2</a:t>
            </a:r>
          </a:p>
        </p:txBody>
      </p:sp>
      <p:sp>
        <p:nvSpPr>
          <p:cNvPr id="7" name="7 CuadroTexto"/>
          <p:cNvSpPr txBox="1">
            <a:spLocks noChangeArrowheads="1"/>
          </p:cNvSpPr>
          <p:nvPr/>
        </p:nvSpPr>
        <p:spPr bwMode="auto">
          <a:xfrm>
            <a:off x="347404" y="9084866"/>
            <a:ext cx="48923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/>
              <a:t>Cav1</a:t>
            </a:r>
          </a:p>
        </p:txBody>
      </p:sp>
      <p:cxnSp>
        <p:nvCxnSpPr>
          <p:cNvPr id="8" name="9 Conector recto"/>
          <p:cNvCxnSpPr/>
          <p:nvPr/>
        </p:nvCxnSpPr>
        <p:spPr>
          <a:xfrm>
            <a:off x="908650" y="7761390"/>
            <a:ext cx="6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10 Conector recto"/>
          <p:cNvCxnSpPr/>
          <p:nvPr/>
        </p:nvCxnSpPr>
        <p:spPr>
          <a:xfrm>
            <a:off x="1664850" y="7761390"/>
            <a:ext cx="6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11 Conector recto"/>
          <p:cNvCxnSpPr/>
          <p:nvPr/>
        </p:nvCxnSpPr>
        <p:spPr>
          <a:xfrm>
            <a:off x="2456920" y="7761390"/>
            <a:ext cx="396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2 CuadroTexto"/>
          <p:cNvSpPr txBox="1">
            <a:spLocks noChangeArrowheads="1"/>
          </p:cNvSpPr>
          <p:nvPr/>
        </p:nvSpPr>
        <p:spPr bwMode="auto">
          <a:xfrm>
            <a:off x="1016700" y="7515169"/>
            <a:ext cx="44755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DEX</a:t>
            </a:r>
            <a:endParaRPr lang="es-ES" altLang="it-IT" sz="1000" b="1" dirty="0"/>
          </a:p>
        </p:txBody>
      </p:sp>
      <p:sp>
        <p:nvSpPr>
          <p:cNvPr id="12" name="13 CuadroTexto"/>
          <p:cNvSpPr txBox="1">
            <a:spLocks noChangeArrowheads="1"/>
          </p:cNvSpPr>
          <p:nvPr/>
        </p:nvSpPr>
        <p:spPr bwMode="auto">
          <a:xfrm>
            <a:off x="1741242" y="7515167"/>
            <a:ext cx="4635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TAM</a:t>
            </a:r>
            <a:endParaRPr lang="es-ES" altLang="it-IT" sz="1000" b="1" dirty="0"/>
          </a:p>
        </p:txBody>
      </p:sp>
      <p:sp>
        <p:nvSpPr>
          <p:cNvPr id="13" name="14 CuadroTexto"/>
          <p:cNvSpPr txBox="1">
            <a:spLocks noChangeArrowheads="1"/>
          </p:cNvSpPr>
          <p:nvPr/>
        </p:nvSpPr>
        <p:spPr bwMode="auto">
          <a:xfrm>
            <a:off x="2355543" y="7515169"/>
            <a:ext cx="569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/>
              <a:t>DMSO</a:t>
            </a:r>
            <a:endParaRPr lang="es-ES" altLang="it-IT" sz="1000" b="1" dirty="0"/>
          </a:p>
        </p:txBody>
      </p:sp>
      <p:pic>
        <p:nvPicPr>
          <p:cNvPr id="14" name="2 Imagen" descr="asma WB 3 001.jpg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43" t="55006" r="5425" b="16463"/>
          <a:stretch/>
        </p:blipFill>
        <p:spPr bwMode="auto">
          <a:xfrm rot="10800000">
            <a:off x="836222" y="7976028"/>
            <a:ext cx="1513103" cy="3603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4 Imagen" descr="CAVEOLIN wb 3 001.jpg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6" t="72995" r="19239" b="14034"/>
          <a:stretch/>
        </p:blipFill>
        <p:spPr bwMode="auto">
          <a:xfrm rot="10800000">
            <a:off x="836222" y="9023065"/>
            <a:ext cx="1517972" cy="468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9 Imagen" descr="NT DEX5X aSMA 488 Cav1 647 2_ch00.tif"/>
          <p:cNvPicPr>
            <a:picLocks noChangeAspect="1"/>
          </p:cNvPicPr>
          <p:nvPr/>
        </p:nvPicPr>
        <p:blipFill rotWithShape="1"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99" b="27990"/>
          <a:stretch/>
        </p:blipFill>
        <p:spPr bwMode="auto">
          <a:xfrm>
            <a:off x="548606" y="3080584"/>
            <a:ext cx="1799788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11 Imagen" descr="NT DEX5X aSMA 488 Cav1 647 2_ch02.tif"/>
          <p:cNvPicPr>
            <a:picLocks noChangeAspect="1"/>
          </p:cNvPicPr>
          <p:nvPr/>
        </p:nvPicPr>
        <p:blipFill rotWithShape="1">
          <a:blip r:embed="rId6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14" b="27990"/>
          <a:stretch/>
        </p:blipFill>
        <p:spPr bwMode="auto">
          <a:xfrm>
            <a:off x="2420860" y="3080584"/>
            <a:ext cx="1785335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12 Imagen" descr="NT DEX5X aSMA 488 Cav1 647 2 MERGE.tif"/>
          <p:cNvPicPr>
            <a:picLocks noChangeAspect="1"/>
          </p:cNvPicPr>
          <p:nvPr/>
        </p:nvPicPr>
        <p:blipFill rotWithShape="1">
          <a:blip r:embed="rId7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22" b="27990"/>
          <a:stretch/>
        </p:blipFill>
        <p:spPr bwMode="auto">
          <a:xfrm>
            <a:off x="4294011" y="3080584"/>
            <a:ext cx="178670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13 Imagen" descr="NT  TAMOXI aSMA 488 Cav1 647 2_ch00.tif"/>
          <p:cNvPicPr>
            <a:picLocks noChangeAspect="1"/>
          </p:cNvPicPr>
          <p:nvPr/>
        </p:nvPicPr>
        <p:blipFill rotWithShape="1">
          <a:blip r:embed="rId8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1999" b="27982"/>
          <a:stretch/>
        </p:blipFill>
        <p:spPr bwMode="auto">
          <a:xfrm>
            <a:off x="548600" y="4953000"/>
            <a:ext cx="1799563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15 Imagen" descr="NT  TAMOXI aSMA 488 Cav1 647 2_ch02.tif"/>
          <p:cNvPicPr>
            <a:picLocks noChangeAspect="1"/>
          </p:cNvPicPr>
          <p:nvPr/>
        </p:nvPicPr>
        <p:blipFill rotWithShape="1">
          <a:blip r:embed="rId9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7" r="12498" b="27982"/>
          <a:stretch/>
        </p:blipFill>
        <p:spPr bwMode="auto">
          <a:xfrm>
            <a:off x="2420860" y="4953000"/>
            <a:ext cx="1799566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16 Imagen" descr="NT  TAMOXI aSMA 488 Cav1 647 2 MERGE.tif"/>
          <p:cNvPicPr>
            <a:picLocks noChangeAspect="1"/>
          </p:cNvPicPr>
          <p:nvPr/>
        </p:nvPicPr>
        <p:blipFill rotWithShape="1">
          <a:blip r:embed="rId10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r="12532" b="27982"/>
          <a:stretch/>
        </p:blipFill>
        <p:spPr bwMode="auto">
          <a:xfrm>
            <a:off x="4294011" y="4953000"/>
            <a:ext cx="1799565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1 Imagen" descr="NT  aSMA 488 Cav1 647 1.tif"/>
          <p:cNvPicPr>
            <a:picLocks noChangeAspect="1"/>
          </p:cNvPicPr>
          <p:nvPr/>
        </p:nvPicPr>
        <p:blipFill rotWithShape="1">
          <a:blip r:embed="rId11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3" b="27935"/>
          <a:stretch/>
        </p:blipFill>
        <p:spPr bwMode="auto">
          <a:xfrm>
            <a:off x="4294011" y="1186380"/>
            <a:ext cx="18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2 Imagen" descr="NT  aSMA 488 Cav1 647 1_ch00.tif"/>
          <p:cNvPicPr>
            <a:picLocks noChangeAspect="1"/>
          </p:cNvPicPr>
          <p:nvPr/>
        </p:nvPicPr>
        <p:blipFill rotWithShape="1">
          <a:blip r:embed="rId1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1" b="27989"/>
          <a:stretch/>
        </p:blipFill>
        <p:spPr bwMode="auto">
          <a:xfrm>
            <a:off x="548607" y="1196540"/>
            <a:ext cx="1799712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4 Imagen" descr="NT  aSMA 488 Cav1 647 1_ch02.tif"/>
          <p:cNvPicPr>
            <a:picLocks noChangeAspect="1"/>
          </p:cNvPicPr>
          <p:nvPr/>
        </p:nvPicPr>
        <p:blipFill rotWithShape="1">
          <a:blip r:embed="rId1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 t="-1" b="27999"/>
          <a:stretch/>
        </p:blipFill>
        <p:spPr bwMode="auto">
          <a:xfrm>
            <a:off x="2420860" y="1186380"/>
            <a:ext cx="179975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25 CuadroTexto"/>
          <p:cNvSpPr txBox="1">
            <a:spLocks noChangeArrowheads="1"/>
          </p:cNvSpPr>
          <p:nvPr/>
        </p:nvSpPr>
        <p:spPr bwMode="auto">
          <a:xfrm rot="16200000">
            <a:off x="116540" y="1928060"/>
            <a:ext cx="5693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>
                <a:latin typeface="Helvetica" panose="020B0604020202020204" pitchFamily="34" charset="0"/>
                <a:cs typeface="Helvetica" panose="020B0604020202020204" pitchFamily="34" charset="0"/>
              </a:rPr>
              <a:t>DMSO</a:t>
            </a:r>
          </a:p>
        </p:txBody>
      </p:sp>
      <p:sp>
        <p:nvSpPr>
          <p:cNvPr id="30" name="26 CuadroTexto"/>
          <p:cNvSpPr txBox="1">
            <a:spLocks noChangeArrowheads="1"/>
          </p:cNvSpPr>
          <p:nvPr/>
        </p:nvSpPr>
        <p:spPr bwMode="auto">
          <a:xfrm rot="16200000">
            <a:off x="-296482" y="3883965"/>
            <a:ext cx="136030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DEXAMETHASONE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1" name="27 CuadroTexto"/>
          <p:cNvSpPr txBox="1">
            <a:spLocks noChangeArrowheads="1"/>
          </p:cNvSpPr>
          <p:nvPr/>
        </p:nvSpPr>
        <p:spPr bwMode="auto">
          <a:xfrm rot="16200000">
            <a:off x="-81517" y="5684215"/>
            <a:ext cx="930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TAMOXIFEN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2" name="2 CuadroTexto"/>
          <p:cNvSpPr txBox="1"/>
          <p:nvPr/>
        </p:nvSpPr>
        <p:spPr>
          <a:xfrm>
            <a:off x="188550" y="200340"/>
            <a:ext cx="1894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6  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3" name="35 Rectángulo"/>
          <p:cNvSpPr>
            <a:spLocks noChangeArrowheads="1"/>
          </p:cNvSpPr>
          <p:nvPr/>
        </p:nvSpPr>
        <p:spPr bwMode="auto">
          <a:xfrm>
            <a:off x="253325" y="704850"/>
            <a:ext cx="295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34" name="35 Rectángulo"/>
          <p:cNvSpPr>
            <a:spLocks noChangeArrowheads="1"/>
          </p:cNvSpPr>
          <p:nvPr/>
        </p:nvSpPr>
        <p:spPr bwMode="auto">
          <a:xfrm>
            <a:off x="260560" y="71853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sp>
        <p:nvSpPr>
          <p:cNvPr id="35" name="25 CuadroTexto"/>
          <p:cNvSpPr txBox="1">
            <a:spLocks noChangeArrowheads="1"/>
          </p:cNvSpPr>
          <p:nvPr/>
        </p:nvSpPr>
        <p:spPr bwMode="auto">
          <a:xfrm>
            <a:off x="1150484" y="962259"/>
            <a:ext cx="622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Symbol" panose="05050102010706020507" pitchFamily="18" charset="2"/>
                <a:cs typeface="Helvetica" panose="020B0604020202020204" pitchFamily="34" charset="0"/>
              </a:rPr>
              <a:t>a-</a:t>
            </a:r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SMA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6" name="3 Imagen" descr="ERK wb 3 001.jpg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8" t="38872" r="58425" b="28436"/>
          <a:stretch/>
        </p:blipFill>
        <p:spPr bwMode="auto">
          <a:xfrm rot="10800000">
            <a:off x="2429970" y="8417924"/>
            <a:ext cx="465273" cy="39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820953" y="7781862"/>
            <a:ext cx="22910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/>
              <a:t> </a:t>
            </a:r>
            <a:r>
              <a:rPr lang="es-ES" sz="800" b="1" dirty="0" smtClean="0"/>
              <a:t>64      .85   .80    .54   .38   .41        1       1     </a:t>
            </a:r>
            <a:endParaRPr lang="es-ES" sz="800" b="1" dirty="0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831547" y="8842126"/>
            <a:ext cx="217559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it-IT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9pPr>
          </a:lstStyle>
          <a:p>
            <a:r>
              <a:rPr lang="es-ES" sz="800" b="1" dirty="0" smtClean="0"/>
              <a:t> .71   .91    .95  1.4   1.5    1.3         .54   .49</a:t>
            </a:r>
            <a:endParaRPr lang="es-ES" sz="800" b="1" dirty="0"/>
          </a:p>
        </p:txBody>
      </p:sp>
      <p:sp>
        <p:nvSpPr>
          <p:cNvPr id="39" name="35 Rectángulo"/>
          <p:cNvSpPr>
            <a:spLocks noChangeArrowheads="1"/>
          </p:cNvSpPr>
          <p:nvPr/>
        </p:nvSpPr>
        <p:spPr bwMode="auto">
          <a:xfrm>
            <a:off x="3205736" y="7185310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5436214" y="1083745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dirty="0"/>
              <a:t>*</a:t>
            </a:r>
          </a:p>
        </p:txBody>
      </p:sp>
      <p:sp>
        <p:nvSpPr>
          <p:cNvPr id="51" name="25 CuadroTexto"/>
          <p:cNvSpPr txBox="1">
            <a:spLocks noChangeArrowheads="1"/>
          </p:cNvSpPr>
          <p:nvPr/>
        </p:nvSpPr>
        <p:spPr bwMode="auto">
          <a:xfrm>
            <a:off x="3106226" y="962259"/>
            <a:ext cx="46679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cav1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25 CuadroTexto"/>
          <p:cNvSpPr txBox="1">
            <a:spLocks noChangeArrowheads="1"/>
          </p:cNvSpPr>
          <p:nvPr/>
        </p:nvSpPr>
        <p:spPr bwMode="auto">
          <a:xfrm>
            <a:off x="4869200" y="962259"/>
            <a:ext cx="5613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altLang="it-IT" sz="10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Merge</a:t>
            </a:r>
            <a:endParaRPr lang="es-ES" altLang="it-IT" sz="1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49" name="Straight Connector 6"/>
          <p:cNvCxnSpPr/>
          <p:nvPr/>
        </p:nvCxnSpPr>
        <p:spPr>
          <a:xfrm>
            <a:off x="5661310" y="4784676"/>
            <a:ext cx="2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6"/>
          <p:cNvCxnSpPr/>
          <p:nvPr/>
        </p:nvCxnSpPr>
        <p:spPr>
          <a:xfrm>
            <a:off x="5661310" y="6641034"/>
            <a:ext cx="2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uppo 14"/>
          <p:cNvGrpSpPr/>
          <p:nvPr/>
        </p:nvGrpSpPr>
        <p:grpSpPr>
          <a:xfrm>
            <a:off x="3353373" y="7401340"/>
            <a:ext cx="2952000" cy="2053295"/>
            <a:chOff x="3353373" y="7401340"/>
            <a:chExt cx="2952000" cy="2053295"/>
          </a:xfrm>
        </p:grpSpPr>
        <p:pic>
          <p:nvPicPr>
            <p:cNvPr id="54" name="Immagine 3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373" y="7401340"/>
              <a:ext cx="2952000" cy="1917874"/>
            </a:xfrm>
            <a:prstGeom prst="rect">
              <a:avLst/>
            </a:prstGeom>
          </p:spPr>
        </p:pic>
        <p:sp>
          <p:nvSpPr>
            <p:cNvPr id="55" name="12 CuadroTexto"/>
            <p:cNvSpPr txBox="1">
              <a:spLocks noChangeArrowheads="1"/>
            </p:cNvSpPr>
            <p:nvPr/>
          </p:nvSpPr>
          <p:spPr bwMode="auto">
            <a:xfrm>
              <a:off x="3861060" y="9208414"/>
              <a:ext cx="48923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 smtClean="0"/>
                <a:t>Cav1</a:t>
              </a:r>
              <a:endParaRPr lang="es-ES" altLang="it-IT" sz="1000" b="1" dirty="0"/>
            </a:p>
          </p:txBody>
        </p:sp>
        <p:cxnSp>
          <p:nvCxnSpPr>
            <p:cNvPr id="56" name="10 Conector recto"/>
            <p:cNvCxnSpPr/>
            <p:nvPr/>
          </p:nvCxnSpPr>
          <p:spPr>
            <a:xfrm>
              <a:off x="3789150" y="9242534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10 Conector recto"/>
            <p:cNvCxnSpPr/>
            <p:nvPr/>
          </p:nvCxnSpPr>
          <p:spPr>
            <a:xfrm>
              <a:off x="4550094" y="9242534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10 Conector recto"/>
            <p:cNvCxnSpPr/>
            <p:nvPr/>
          </p:nvCxnSpPr>
          <p:spPr>
            <a:xfrm>
              <a:off x="5301350" y="9239480"/>
              <a:ext cx="684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12 CuadroTexto"/>
            <p:cNvSpPr txBox="1">
              <a:spLocks noChangeArrowheads="1"/>
            </p:cNvSpPr>
            <p:nvPr/>
          </p:nvSpPr>
          <p:spPr bwMode="auto">
            <a:xfrm>
              <a:off x="4552712" y="9208414"/>
              <a:ext cx="53251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 smtClean="0"/>
                <a:t>E-cad</a:t>
              </a:r>
              <a:endParaRPr lang="es-ES" altLang="it-IT" sz="1000" b="1" dirty="0"/>
            </a:p>
          </p:txBody>
        </p:sp>
        <p:sp>
          <p:nvSpPr>
            <p:cNvPr id="60" name="12 CuadroTexto"/>
            <p:cNvSpPr txBox="1">
              <a:spLocks noChangeArrowheads="1"/>
            </p:cNvSpPr>
            <p:nvPr/>
          </p:nvSpPr>
          <p:spPr bwMode="auto">
            <a:xfrm>
              <a:off x="5388104" y="9208414"/>
              <a:ext cx="45397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s-ES" altLang="it-IT" sz="1000" b="1" dirty="0"/>
                <a:t> </a:t>
              </a:r>
              <a:r>
                <a:rPr lang="es-ES" altLang="it-IT" sz="1000" b="1" dirty="0" smtClean="0"/>
                <a:t>Vim</a:t>
              </a:r>
              <a:endParaRPr lang="es-ES" altLang="it-IT" sz="1000" b="1" dirty="0"/>
            </a:p>
          </p:txBody>
        </p:sp>
        <p:sp>
          <p:nvSpPr>
            <p:cNvPr id="61" name="44 Rectángulo"/>
            <p:cNvSpPr/>
            <p:nvPr/>
          </p:nvSpPr>
          <p:spPr>
            <a:xfrm>
              <a:off x="4000251" y="7896128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2" name="Line 13"/>
            <p:cNvSpPr>
              <a:spLocks noChangeShapeType="1"/>
            </p:cNvSpPr>
            <p:nvPr/>
          </p:nvSpPr>
          <p:spPr bwMode="auto">
            <a:xfrm>
              <a:off x="3885265" y="8034943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3" name="Line 13"/>
            <p:cNvSpPr>
              <a:spLocks noChangeShapeType="1"/>
            </p:cNvSpPr>
            <p:nvPr/>
          </p:nvSpPr>
          <p:spPr bwMode="auto">
            <a:xfrm>
              <a:off x="3887432" y="7944042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4" name="44 Rectángulo"/>
            <p:cNvSpPr/>
            <p:nvPr/>
          </p:nvSpPr>
          <p:spPr>
            <a:xfrm>
              <a:off x="4244402" y="7806007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5" name="44 Rectángulo"/>
            <p:cNvSpPr/>
            <p:nvPr/>
          </p:nvSpPr>
          <p:spPr>
            <a:xfrm>
              <a:off x="4729981" y="7792314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6" name="Line 13"/>
            <p:cNvSpPr>
              <a:spLocks noChangeShapeType="1"/>
            </p:cNvSpPr>
            <p:nvPr/>
          </p:nvSpPr>
          <p:spPr bwMode="auto">
            <a:xfrm>
              <a:off x="4614995" y="7931129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7" name="44 Rectángulo"/>
            <p:cNvSpPr/>
            <p:nvPr/>
          </p:nvSpPr>
          <p:spPr>
            <a:xfrm>
              <a:off x="5478630" y="8376053"/>
              <a:ext cx="2744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  <p:sp>
          <p:nvSpPr>
            <p:cNvPr id="68" name="Line 13"/>
            <p:cNvSpPr>
              <a:spLocks noChangeShapeType="1"/>
            </p:cNvSpPr>
            <p:nvPr/>
          </p:nvSpPr>
          <p:spPr bwMode="auto">
            <a:xfrm>
              <a:off x="5363644" y="8514868"/>
              <a:ext cx="18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9" name="Line 13"/>
            <p:cNvSpPr>
              <a:spLocks noChangeShapeType="1"/>
            </p:cNvSpPr>
            <p:nvPr/>
          </p:nvSpPr>
          <p:spPr bwMode="auto">
            <a:xfrm>
              <a:off x="5365811" y="8423967"/>
              <a:ext cx="3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0" name="44 Rectángulo"/>
            <p:cNvSpPr/>
            <p:nvPr/>
          </p:nvSpPr>
          <p:spPr>
            <a:xfrm>
              <a:off x="5733320" y="8279108"/>
              <a:ext cx="1163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dirty="0" smtClean="0"/>
                <a:t>*</a:t>
              </a:r>
              <a:endParaRPr lang="es-ES" dirty="0"/>
            </a:p>
          </p:txBody>
        </p:sp>
      </p:grpSp>
      <p:sp>
        <p:nvSpPr>
          <p:cNvPr id="71" name="44 Rectángulo"/>
          <p:cNvSpPr/>
          <p:nvPr/>
        </p:nvSpPr>
        <p:spPr>
          <a:xfrm>
            <a:off x="5810656" y="8281380"/>
            <a:ext cx="1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  <p:sp>
        <p:nvSpPr>
          <p:cNvPr id="73" name="44 Rectángulo"/>
          <p:cNvSpPr/>
          <p:nvPr/>
        </p:nvSpPr>
        <p:spPr>
          <a:xfrm>
            <a:off x="4077587" y="7898400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  <p:sp>
        <p:nvSpPr>
          <p:cNvPr id="74" name="44 Rectángulo"/>
          <p:cNvSpPr/>
          <p:nvPr/>
        </p:nvSpPr>
        <p:spPr>
          <a:xfrm>
            <a:off x="4314914" y="7808279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 smtClean="0"/>
              <a:t>*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501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149731</TotalTime>
  <Words>59</Words>
  <Application>Microsoft Office PowerPoint</Application>
  <PresentationFormat>A4 (21x29,7 cm)</PresentationFormat>
  <Paragraphs>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Raffaele Strippoli</cp:lastModifiedBy>
  <cp:revision>1925</cp:revision>
  <cp:lastPrinted>2014-11-24T15:29:16Z</cp:lastPrinted>
  <dcterms:created xsi:type="dcterms:W3CDTF">2012-07-05T20:59:46Z</dcterms:created>
  <dcterms:modified xsi:type="dcterms:W3CDTF">2014-12-03T17:51:31Z</dcterms:modified>
</cp:coreProperties>
</file>