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1330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 smtClean="0"/>
              <a:t>マスター サブタイトルの書式設定</a:t>
            </a:r>
            <a:endParaRPr 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734A1-549B-46EE-AAE4-7289B03A47E7}" type="datetimeFigureOut">
              <a:rPr lang="en-US" smtClean="0"/>
              <a:t>4/22/2016</a:t>
            </a:fld>
            <a:endParaRPr 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02E20-B9F7-42EA-BB8A-2A52F25001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86508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734A1-549B-46EE-AAE4-7289B03A47E7}" type="datetimeFigureOut">
              <a:rPr lang="en-US" smtClean="0"/>
              <a:t>4/22/2016</a:t>
            </a:fld>
            <a:endParaRPr 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02E20-B9F7-42EA-BB8A-2A52F25001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8637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734A1-549B-46EE-AAE4-7289B03A47E7}" type="datetimeFigureOut">
              <a:rPr lang="en-US" smtClean="0"/>
              <a:t>4/22/2016</a:t>
            </a:fld>
            <a:endParaRPr 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02E20-B9F7-42EA-BB8A-2A52F25001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019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734A1-549B-46EE-AAE4-7289B03A47E7}" type="datetimeFigureOut">
              <a:rPr lang="en-US" smtClean="0"/>
              <a:t>4/22/2016</a:t>
            </a:fld>
            <a:endParaRPr 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02E20-B9F7-42EA-BB8A-2A52F25001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8487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734A1-549B-46EE-AAE4-7289B03A47E7}" type="datetimeFigureOut">
              <a:rPr lang="en-US" smtClean="0"/>
              <a:t>4/22/2016</a:t>
            </a:fld>
            <a:endParaRPr 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02E20-B9F7-42EA-BB8A-2A52F25001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35178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734A1-549B-46EE-AAE4-7289B03A47E7}" type="datetimeFigureOut">
              <a:rPr lang="en-US" smtClean="0"/>
              <a:t>4/22/2016</a:t>
            </a:fld>
            <a:endParaRPr 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02E20-B9F7-42EA-BB8A-2A52F25001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2962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734A1-549B-46EE-AAE4-7289B03A47E7}" type="datetimeFigureOut">
              <a:rPr lang="en-US" smtClean="0"/>
              <a:t>4/22/2016</a:t>
            </a:fld>
            <a:endParaRPr lang="en-US" dirty="0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02E20-B9F7-42EA-BB8A-2A52F25001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48152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734A1-549B-46EE-AAE4-7289B03A47E7}" type="datetimeFigureOut">
              <a:rPr lang="en-US" smtClean="0"/>
              <a:t>4/22/2016</a:t>
            </a:fld>
            <a:endParaRPr lang="en-US" dirty="0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02E20-B9F7-42EA-BB8A-2A52F25001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7317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734A1-549B-46EE-AAE4-7289B03A47E7}" type="datetimeFigureOut">
              <a:rPr lang="en-US" smtClean="0"/>
              <a:t>4/22/2016</a:t>
            </a:fld>
            <a:endParaRPr 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02E20-B9F7-42EA-BB8A-2A52F25001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49511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734A1-549B-46EE-AAE4-7289B03A47E7}" type="datetimeFigureOut">
              <a:rPr lang="en-US" smtClean="0"/>
              <a:t>4/22/2016</a:t>
            </a:fld>
            <a:endParaRPr 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02E20-B9F7-42EA-BB8A-2A52F25001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150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734A1-549B-46EE-AAE4-7289B03A47E7}" type="datetimeFigureOut">
              <a:rPr lang="en-US" smtClean="0"/>
              <a:t>4/22/2016</a:t>
            </a:fld>
            <a:endParaRPr 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02E20-B9F7-42EA-BB8A-2A52F25001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8736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3734A1-549B-46EE-AAE4-7289B03A47E7}" type="datetimeFigureOut">
              <a:rPr lang="en-US" smtClean="0"/>
              <a:t>4/22/2016</a:t>
            </a:fld>
            <a:endParaRPr 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02E20-B9F7-42EA-BB8A-2A52F25001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67106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9116835"/>
              </p:ext>
            </p:extLst>
          </p:nvPr>
        </p:nvGraphicFramePr>
        <p:xfrm>
          <a:off x="609599" y="1616174"/>
          <a:ext cx="7924801" cy="3829050"/>
        </p:xfrm>
        <a:graphic>
          <a:graphicData uri="http://schemas.openxmlformats.org/drawingml/2006/table">
            <a:tbl>
              <a:tblPr/>
              <a:tblGrid>
                <a:gridCol w="1171106"/>
                <a:gridCol w="1320271"/>
                <a:gridCol w="2716712"/>
                <a:gridCol w="2716712"/>
              </a:tblGrid>
              <a:tr h="25527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gene name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species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Forward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Reverse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27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F</a:t>
                      </a:r>
                      <a:r>
                        <a:rPr lang="en-US" sz="11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stl1 </a:t>
                      </a:r>
                      <a:endParaRPr lang="en-US" sz="1100" b="0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Mus Musclus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5’- cct gtg tgt ggc agt aat gg -3’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5’- cca gcc atc tgg aat gat ct -3’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5527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F</a:t>
                      </a:r>
                      <a:r>
                        <a:rPr lang="en-US" sz="11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stl1 </a:t>
                      </a:r>
                      <a:endParaRPr lang="en-US" sz="1100" b="0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Rattus Norvegicus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5’- ctg aaa att gct gga gca gaa -3’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5’- gtt tcc agt cag cgt tat ca -3’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527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</a:t>
                      </a:r>
                      <a:r>
                        <a:rPr lang="en-US" sz="11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100a4 </a:t>
                      </a:r>
                      <a:endParaRPr lang="en-US" sz="1100" b="0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Mus Musclus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5’- ttg tgt cca cct tcc aca aa -3’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5’- gct gtc caa gtt gct cat ca -3’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527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</a:t>
                      </a:r>
                      <a:r>
                        <a:rPr lang="en-US" sz="11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100a4 </a:t>
                      </a:r>
                      <a:endParaRPr lang="en-US" sz="1100" b="0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Rattus Norvegicus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5’- caa cga ggg tga caa gtt ca -3’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5’- tgc agg aca gga aga cac ag -3’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527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</a:t>
                      </a:r>
                      <a:r>
                        <a:rPr lang="en-US" sz="11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gfb1</a:t>
                      </a:r>
                      <a:endParaRPr lang="en-US" sz="1100" b="0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Mus Musclus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5’- gtg cgg cag ctg tac att gac ttt -3’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5’- tgt act gtg tgt cca ggc tcc aaa -3’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527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Col1a1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Mus Musclus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5’- ggg tct aga cat gtt cag ctt tgt g -3’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5’- acc ctt agg cca ttg tgt atg c -3’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527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Col1a2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Mus Musclus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5’- cagaacatcacctaccactgcaa -3’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5’- ttcaacatcgttggaaccctg -3’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527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Acta2</a:t>
                      </a:r>
                      <a:endParaRPr lang="en-US" sz="1100" b="0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Mus Musclus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5’- att gtg ctg gac tct gga gat ggt -3’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5’- tga tgt cac gga caa tct cac gct -3’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527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Acta2</a:t>
                      </a:r>
                      <a:endParaRPr lang="en-US" sz="1100" b="0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Rattus Norvegicus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5’-ttc aat gtc cct gcc atg ta -3’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5’- gaa gga ata gcc acg ctc ag -3’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527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GAPDH</a:t>
                      </a:r>
                      <a:endParaRPr lang="en-US" sz="1100" b="0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Mus Musclus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5’- tca cca cca tgg aga agg c -3’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5’- gct aag cag ttg gtg gtg ca -3’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527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GAPDH </a:t>
                      </a:r>
                      <a:endParaRPr lang="en-US" sz="1100" b="0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Rattus Norvegicus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5’- tcaagaaggtggtgaagcag -3’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5’- aggtggaagaatgggagttg -3’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527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36b4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Mus Musclus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5’- gct cca agc aga tgc agc a -3’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5’- ccg gat gtg agg cag cag -3’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527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36b4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Rattus Norvegicus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5’- tcc tga gcg atg tgc agc tga taa -3’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5’- gcc att gtc aaa cac ctg ctg gat -3’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527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Fn 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Mus Musclus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Primetime®qPCR primers Mm.PT. 58.8135568 (IDT,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Coralville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, IA)  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テキスト ボックス 3"/>
          <p:cNvSpPr txBox="1"/>
          <p:nvPr/>
        </p:nvSpPr>
        <p:spPr>
          <a:xfrm>
            <a:off x="609599" y="980728"/>
            <a:ext cx="16674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Table EV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qPCR primers  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49873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1426</TotalTime>
  <Words>362</Words>
  <Application>Microsoft Office PowerPoint</Application>
  <PresentationFormat>On-screen Show (4:3)</PresentationFormat>
  <Paragraphs>61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ＭＳ Ｐゴシック</vt:lpstr>
      <vt:lpstr>Arial</vt:lpstr>
      <vt:lpstr>Calibri</vt:lpstr>
      <vt:lpstr>Office ​​テーマ</vt:lpstr>
      <vt:lpstr>PowerPoint Presentation</vt:lpstr>
    </vt:vector>
  </TitlesOfParts>
  <Company>bu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Sonomi</dc:creator>
  <cp:lastModifiedBy>Whittaker, Linda D</cp:lastModifiedBy>
  <cp:revision>57</cp:revision>
  <cp:lastPrinted>2015-12-11T18:55:13Z</cp:lastPrinted>
  <dcterms:created xsi:type="dcterms:W3CDTF">2015-07-06T18:02:00Z</dcterms:created>
  <dcterms:modified xsi:type="dcterms:W3CDTF">2016-04-22T13:34:57Z</dcterms:modified>
</cp:coreProperties>
</file>