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287000" cy="6858000" type="35mm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38" y="-77"/>
      </p:cViewPr>
      <p:guideLst>
        <p:guide orient="horz" pos="216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282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87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391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2397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30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7693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1212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907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6127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575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33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C1329-6DE0-48CA-821F-B946447E2D5A}" type="datetimeFigureOut">
              <a:rPr kumimoji="1" lang="ja-JP" altLang="en-US" smtClean="0"/>
              <a:t>2016/9/1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844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-51460" y="-19270"/>
            <a:ext cx="4482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4B</a:t>
            </a:r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:\Users\Take Ueyama\Desktop\PD(1204X) for JCIm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470" y="1861893"/>
            <a:ext cx="2970404" cy="298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1473806" y="383497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37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473806" y="348423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399476" y="1609055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 smtClean="0">
                <a:latin typeface="Arial" pitchFamily="34" charset="0"/>
                <a:cs typeface="Arial" pitchFamily="34" charset="0"/>
              </a:rPr>
              <a:t>kDa</a:t>
            </a:r>
            <a:endParaRPr kumimoji="1" lang="ja-JP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473806" y="435343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25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477793" y="459397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20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479712" y="293020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75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354663" y="263705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100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360922" y="232108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371939" y="188565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250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6018615" y="3014022"/>
            <a:ext cx="1019128" cy="1800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7381654" y="3014021"/>
            <a:ext cx="1008113" cy="1800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932089" y="5421124"/>
            <a:ext cx="274466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pull down</a:t>
            </a:r>
          </a:p>
          <a:p>
            <a:pPr algn="ctr"/>
            <a:r>
              <a:rPr kumimoji="1" lang="en-US" altLang="ja-JP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(Streptavidin magnetic beads)</a:t>
            </a:r>
            <a:endParaRPr kumimoji="1" lang="ja-JP" alt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189774" y="4886229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GST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349398" y="4886229"/>
            <a:ext cx="1120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GST-DID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 rot="16200000">
            <a:off x="5996309" y="1284157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 rot="16200000">
            <a:off x="6080994" y="1225679"/>
            <a:ext cx="923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R1204X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 rot="16200000">
            <a:off x="6401136" y="1213227"/>
            <a:ext cx="947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M1190D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 rot="16200000">
            <a:off x="7282176" y="1301225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 rot="16200000">
            <a:off x="7366861" y="1229355"/>
            <a:ext cx="923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R1204X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 rot="16200000">
            <a:off x="7687003" y="1230295"/>
            <a:ext cx="947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M1190D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Take Ueyama\Desktop\PD(input) for JCIm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148" y="1959825"/>
            <a:ext cx="2907647" cy="293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/>
        </p:nvSpPr>
        <p:spPr>
          <a:xfrm>
            <a:off x="2185725" y="3179926"/>
            <a:ext cx="1080120" cy="1728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3603851" y="3168909"/>
            <a:ext cx="936104" cy="1728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121829" y="557994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 rot="16200000">
            <a:off x="2124464" y="1395122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 rot="16200000">
            <a:off x="2209149" y="1323252"/>
            <a:ext cx="923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R1204X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 rot="16200000">
            <a:off x="2529291" y="1324192"/>
            <a:ext cx="947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M1190D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 rot="16200000">
            <a:off x="3486710" y="1345148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 rot="16200000">
            <a:off x="3549361" y="1284295"/>
            <a:ext cx="923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R1204X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 rot="16200000">
            <a:off x="3869503" y="1285235"/>
            <a:ext cx="947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M1190D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直線コネクタ 36"/>
          <p:cNvCxnSpPr/>
          <p:nvPr/>
        </p:nvCxnSpPr>
        <p:spPr>
          <a:xfrm>
            <a:off x="5990033" y="4924245"/>
            <a:ext cx="130923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7376337" y="4922407"/>
            <a:ext cx="130923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/>
          <p:cNvSpPr txBox="1"/>
          <p:nvPr/>
        </p:nvSpPr>
        <p:spPr>
          <a:xfrm rot="16200000">
            <a:off x="3207461" y="137374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 rot="16200000">
            <a:off x="4549016" y="136272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 rot="16200000">
            <a:off x="8381568" y="1301738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 rot="16200000">
            <a:off x="7043630" y="125255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直線コネクタ 39"/>
          <p:cNvCxnSpPr/>
          <p:nvPr/>
        </p:nvCxnSpPr>
        <p:spPr>
          <a:xfrm>
            <a:off x="1849564" y="6165304"/>
            <a:ext cx="7095502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4853367" y="6237312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err="1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kumimoji="1" lang="en-US" altLang="ja-JP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GST</a:t>
            </a:r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51012" y="1196752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Arial" panose="020B0604020202020204" pitchFamily="34" charset="0"/>
                <a:cs typeface="Arial" panose="020B0604020202020204" pitchFamily="34" charset="0"/>
              </a:rPr>
              <a:t>Biotin-DAD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5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43</Words>
  <Application>Microsoft Office PowerPoint</Application>
  <PresentationFormat>35mm スライド</PresentationFormat>
  <Paragraphs>33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Take Ueyama</dc:creator>
  <cp:lastModifiedBy>Take Ueyama</cp:lastModifiedBy>
  <cp:revision>22</cp:revision>
  <dcterms:created xsi:type="dcterms:W3CDTF">2016-03-26T09:28:40Z</dcterms:created>
  <dcterms:modified xsi:type="dcterms:W3CDTF">2016-09-01T10:17:36Z</dcterms:modified>
</cp:coreProperties>
</file>