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0287000" cy="6858000" type="35mm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8" y="-104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28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87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39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39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30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69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21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07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12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57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33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C1329-6DE0-48CA-821F-B946447E2D5A}" type="datetimeFigureOut">
              <a:rPr kumimoji="1" lang="ja-JP" altLang="en-US" smtClean="0"/>
              <a:t>19/09/2016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1844A-58F2-4995-8C45-CCED5E6126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84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0" y="3979957"/>
            <a:ext cx="2376264" cy="261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0" y="1091195"/>
            <a:ext cx="2376264" cy="255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946479" y="3563724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10 sec exposure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11309" y="6516052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0 sec exposure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044950" y="2782549"/>
            <a:ext cx="1963455" cy="4509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074573" y="4264640"/>
            <a:ext cx="1944326" cy="3131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964366" y="1307219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1/DIA1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16" y="1576537"/>
            <a:ext cx="1092932" cy="28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正方形/長方形 12"/>
          <p:cNvSpPr/>
          <p:nvPr/>
        </p:nvSpPr>
        <p:spPr>
          <a:xfrm>
            <a:off x="8649840" y="2370293"/>
            <a:ext cx="43204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8598753" y="3485583"/>
            <a:ext cx="43204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180030" y="2810095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964366" y="4208460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1/DIA1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591480" y="2333455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-GFP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498533" y="1846984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1/DIA1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835619" y="278092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9635292" y="339629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37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9635292" y="313347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9635292" y="361581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25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9621694" y="380359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20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9641198" y="280804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9533734" y="262041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9542665" y="2368625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9533425" y="214330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9599148" y="1556792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Arial" pitchFamily="34" charset="0"/>
                <a:cs typeface="Arial" pitchFamily="34" charset="0"/>
              </a:rPr>
              <a:t>kDa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9632258" y="399116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15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-74015" y="-87925"/>
            <a:ext cx="4482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7C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38668" y="332848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37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56253" y="273154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54134" y="21071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62731" y="176127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162731" y="1334765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162731" y="101918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202524" y="673396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Arial" pitchFamily="34" charset="0"/>
                <a:cs typeface="Arial" pitchFamily="34" charset="0"/>
              </a:rPr>
              <a:t>kDa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50388" y="62246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37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67973" y="562774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265854" y="500337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174451" y="465747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174451" y="423096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174451" y="391538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6716615" y="300401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37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6719210" y="272965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6717091" y="24019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6613640" y="219092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6610698" y="190659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6625688" y="157653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7279026" y="3448745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-GAPDH</a:t>
            </a:r>
            <a:endParaRPr kumimoji="1" lang="en-US" altLang="ja-JP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直線コネクタ 2"/>
          <p:cNvCxnSpPr/>
          <p:nvPr/>
        </p:nvCxnSpPr>
        <p:spPr>
          <a:xfrm>
            <a:off x="5863580" y="4699758"/>
            <a:ext cx="38164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6864115" y="4861359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HEK293 Cells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094651" y="30082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ear</a:t>
            </a:r>
            <a:endParaRPr kumimoji="1" lang="ja-JP" alt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1608686" y="335992"/>
            <a:ext cx="914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thymus</a:t>
            </a:r>
            <a:endParaRPr kumimoji="1" lang="ja-JP" altLang="en-US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2410048" y="335992"/>
            <a:ext cx="686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endParaRPr kumimoji="1" lang="ja-JP" altLang="en-US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/>
          <p:cNvSpPr txBox="1"/>
          <p:nvPr/>
        </p:nvSpPr>
        <p:spPr>
          <a:xfrm rot="16200000">
            <a:off x="1018596" y="697442"/>
            <a:ext cx="48282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 rot="16200000">
            <a:off x="1248607" y="688080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テキスト ボックス 77"/>
          <p:cNvSpPr txBox="1"/>
          <p:nvPr/>
        </p:nvSpPr>
        <p:spPr>
          <a:xfrm rot="16200000">
            <a:off x="1716131" y="709162"/>
            <a:ext cx="48282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 rot="16200000">
            <a:off x="1946142" y="699800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 rot="16200000">
            <a:off x="2387158" y="685712"/>
            <a:ext cx="48282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 rot="16200000">
            <a:off x="2617169" y="693935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015" y="1556792"/>
            <a:ext cx="754633" cy="2837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テキスト ボックス 67"/>
          <p:cNvSpPr txBox="1"/>
          <p:nvPr/>
        </p:nvSpPr>
        <p:spPr>
          <a:xfrm>
            <a:off x="6709744" y="333565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25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652726" y="1196752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Arial" pitchFamily="34" charset="0"/>
                <a:cs typeface="Arial" pitchFamily="34" charset="0"/>
              </a:rPr>
              <a:t>kDa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106613" y="2808856"/>
            <a:ext cx="548660" cy="3306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6126288" y="1852275"/>
            <a:ext cx="548660" cy="4001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1507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-3675" y="0"/>
            <a:ext cx="4482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7B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8505" y="1412776"/>
            <a:ext cx="3370979" cy="2934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87516" y="1412776"/>
            <a:ext cx="3370979" cy="293400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7087716" y="593998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15 sec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695228" y="594928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10 min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 rot="16200000">
            <a:off x="1887945" y="98923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16200000">
            <a:off x="3104161" y="996315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16200000">
            <a:off x="2430731" y="9963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16200000">
            <a:off x="3726691" y="9963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694698" y="1030023"/>
            <a:ext cx="503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Arial" pitchFamily="34" charset="0"/>
                <a:cs typeface="Arial" pitchFamily="34" charset="0"/>
              </a:rPr>
              <a:t>kDa</a:t>
            </a:r>
            <a:endParaRPr kumimoji="1" lang="ja-JP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8790818" y="338904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75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662577" y="279730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100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8678568" y="206676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150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8678569" y="146688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dirty="0" smtClean="0">
                <a:latin typeface="Arial" pitchFamily="34" charset="0"/>
                <a:cs typeface="Arial" pitchFamily="34" charset="0"/>
              </a:rPr>
              <a:t>250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 rot="16200000">
            <a:off x="5560353" y="97726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 rot="16200000">
            <a:off x="6791180" y="98659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 rot="16200000">
            <a:off x="6114111" y="99592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 rot="16200000">
            <a:off x="7316761" y="99592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線コネクタ 36"/>
          <p:cNvCxnSpPr/>
          <p:nvPr/>
        </p:nvCxnSpPr>
        <p:spPr>
          <a:xfrm>
            <a:off x="6867640" y="4412737"/>
            <a:ext cx="958818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5594210" y="4412737"/>
            <a:ext cx="958818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/>
          <p:cNvSpPr txBox="1"/>
          <p:nvPr/>
        </p:nvSpPr>
        <p:spPr>
          <a:xfrm>
            <a:off x="7001264" y="439313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直線コネクタ 41"/>
          <p:cNvCxnSpPr/>
          <p:nvPr/>
        </p:nvCxnSpPr>
        <p:spPr>
          <a:xfrm>
            <a:off x="3271292" y="4403445"/>
            <a:ext cx="958818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1975148" y="4403445"/>
            <a:ext cx="958818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>
            <a:off x="3404916" y="4374513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928493" y="4383805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Inner ear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6722228" y="1844824"/>
            <a:ext cx="122958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/>
          <p:cNvSpPr/>
          <p:nvPr/>
        </p:nvSpPr>
        <p:spPr>
          <a:xfrm>
            <a:off x="1831132" y="1844824"/>
            <a:ext cx="121653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0932" y="602128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Exposure time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直線コネクタ 30"/>
          <p:cNvCxnSpPr/>
          <p:nvPr/>
        </p:nvCxnSpPr>
        <p:spPr>
          <a:xfrm>
            <a:off x="1576390" y="5127575"/>
            <a:ext cx="7095502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4582294" y="5271591"/>
            <a:ext cx="1181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err="1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kumimoji="1" lang="en-US" altLang="ja-JP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524958" y="4386909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Inner ear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9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113</Words>
  <Application>Microsoft Macintosh PowerPoint</Application>
  <PresentationFormat>35mm Slides</PresentationFormat>
  <Paragraphs>73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​​テーマ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Take Ueyama</dc:creator>
  <cp:lastModifiedBy>Gerlinde Schuster</cp:lastModifiedBy>
  <cp:revision>23</cp:revision>
  <dcterms:created xsi:type="dcterms:W3CDTF">2016-03-26T09:28:40Z</dcterms:created>
  <dcterms:modified xsi:type="dcterms:W3CDTF">2016-09-19T12:52:23Z</dcterms:modified>
</cp:coreProperties>
</file>