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3368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97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6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167"/>
            <a:ext cx="1157288" cy="112691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29167"/>
            <a:ext cx="3357563" cy="11269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6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7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9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5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9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50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27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6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59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4E1D0-F331-594F-8A87-0F131C87CAE3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39284-D2B3-3845-8F69-5FA2183C7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0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93" y="0"/>
            <a:ext cx="2035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Helvetica"/>
                <a:cs typeface="Helvetica"/>
              </a:rPr>
              <a:t>Source Data Fig 5E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8826" y="6824421"/>
            <a:ext cx="556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Helvetica"/>
                <a:cs typeface="Helvetica"/>
              </a:rPr>
              <a:t>IgG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7912" y="6817247"/>
            <a:ext cx="82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EGFR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5641" y="6826236"/>
            <a:ext cx="556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Helvetica"/>
                <a:cs typeface="Helvetica"/>
              </a:rPr>
              <a:t>IgG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14727" y="6819061"/>
            <a:ext cx="82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EGFR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0088" y="7385539"/>
            <a:ext cx="1056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PC-9GR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05446" y="7385539"/>
            <a:ext cx="86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H1975</a:t>
            </a:r>
            <a:endParaRPr lang="en-US" dirty="0">
              <a:latin typeface="Helvetica"/>
              <a:cs typeface="Helvetica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22566" y="7385539"/>
            <a:ext cx="215340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610181" y="7385539"/>
            <a:ext cx="215340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127992" y="463584"/>
            <a:ext cx="6606407" cy="6362653"/>
            <a:chOff x="127991" y="502217"/>
            <a:chExt cx="6606407" cy="6892872"/>
          </a:xfrm>
        </p:grpSpPr>
        <p:sp>
          <p:nvSpPr>
            <p:cNvPr id="3" name="TextBox 2"/>
            <p:cNvSpPr txBox="1"/>
            <p:nvPr/>
          </p:nvSpPr>
          <p:spPr>
            <a:xfrm>
              <a:off x="1066016" y="6731063"/>
              <a:ext cx="105682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  <a:latin typeface="Helvetica"/>
                  <a:cs typeface="Helvetica"/>
                </a:rPr>
                <a:t>PC-9GR</a:t>
              </a:r>
              <a:endParaRPr lang="en-US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413345" y="6758079"/>
              <a:ext cx="8648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  <a:latin typeface="Helvetica"/>
                  <a:cs typeface="Helvetica"/>
                </a:rPr>
                <a:t>H1975</a:t>
              </a:r>
              <a:endParaRPr lang="en-US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373365" y="7393123"/>
              <a:ext cx="100050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526266" y="7393123"/>
              <a:ext cx="100050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610180" y="7395089"/>
              <a:ext cx="100050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763081" y="7395089"/>
              <a:ext cx="100050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971213" y="1719474"/>
              <a:ext cx="1763185" cy="10002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Loading control</a:t>
              </a:r>
            </a:p>
            <a:p>
              <a:pPr algn="ctr"/>
              <a:r>
                <a:rPr lang="en-US" dirty="0" smtClean="0">
                  <a:latin typeface="Helvetica"/>
                  <a:cs typeface="Helvetica"/>
                </a:rPr>
                <a:t>ACTB</a:t>
              </a:r>
            </a:p>
            <a:p>
              <a:pPr algn="ctr"/>
              <a:r>
                <a:rPr lang="en-US" dirty="0" smtClean="0">
                  <a:latin typeface="Helvetica"/>
                  <a:cs typeface="Helvetica"/>
                </a:rPr>
                <a:t>43kDa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259619" y="3596639"/>
              <a:ext cx="980294" cy="7001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EGFR</a:t>
              </a:r>
            </a:p>
            <a:p>
              <a:pPr algn="ctr"/>
              <a:r>
                <a:rPr lang="en-US" dirty="0" smtClean="0">
                  <a:latin typeface="Helvetica"/>
                  <a:cs typeface="Helvetica"/>
                </a:rPr>
                <a:t>170kDa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48780" y="5721858"/>
              <a:ext cx="1275372" cy="10002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K48-linked </a:t>
              </a:r>
            </a:p>
            <a:p>
              <a:pPr algn="ctr"/>
              <a:r>
                <a:rPr lang="en-US" dirty="0" smtClean="0">
                  <a:latin typeface="Helvetica"/>
                  <a:cs typeface="Helvetica"/>
                </a:rPr>
                <a:t>Ubiquitin</a:t>
              </a:r>
            </a:p>
            <a:p>
              <a:pPr algn="ctr"/>
              <a:r>
                <a:rPr lang="en-US" dirty="0" smtClean="0">
                  <a:latin typeface="Helvetica"/>
                  <a:cs typeface="Helvetica"/>
                </a:rPr>
                <a:t>170kDa</a:t>
              </a:r>
              <a:endParaRPr lang="en-US" dirty="0">
                <a:latin typeface="Helvetica"/>
                <a:cs typeface="Helvetica"/>
              </a:endParaRPr>
            </a:p>
          </p:txBody>
        </p:sp>
        <p:pic>
          <p:nvPicPr>
            <p:cNvPr id="18" name="Picture 17" descr="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991" y="1520248"/>
              <a:ext cx="4797552" cy="1274064"/>
            </a:xfrm>
            <a:prstGeom prst="rect">
              <a:avLst/>
            </a:prstGeom>
          </p:spPr>
        </p:pic>
        <p:pic>
          <p:nvPicPr>
            <p:cNvPr id="19" name="Picture 18" descr="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991" y="2867458"/>
              <a:ext cx="4797552" cy="2377440"/>
            </a:xfrm>
            <a:prstGeom prst="rect">
              <a:avLst/>
            </a:prstGeom>
          </p:spPr>
        </p:pic>
        <p:pic>
          <p:nvPicPr>
            <p:cNvPr id="20" name="Picture 19" descr="3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991" y="5290917"/>
              <a:ext cx="4797552" cy="1871472"/>
            </a:xfrm>
            <a:prstGeom prst="rect">
              <a:avLst/>
            </a:prstGeom>
          </p:spPr>
        </p:pic>
        <p:grpSp>
          <p:nvGrpSpPr>
            <p:cNvPr id="30" name="Group 29"/>
            <p:cNvGrpSpPr/>
            <p:nvPr/>
          </p:nvGrpSpPr>
          <p:grpSpPr>
            <a:xfrm>
              <a:off x="881351" y="536080"/>
              <a:ext cx="877325" cy="1074073"/>
              <a:chOff x="881351" y="536080"/>
              <a:chExt cx="877325" cy="1074073"/>
            </a:xfrm>
          </p:grpSpPr>
          <p:sp>
            <p:nvSpPr>
              <p:cNvPr id="26" name="TextBox 25"/>
              <p:cNvSpPr txBox="1"/>
              <p:nvPr/>
            </p:nvSpPr>
            <p:spPr>
              <a:xfrm rot="16200000">
                <a:off x="609141" y="913850"/>
                <a:ext cx="9137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vehicle</a:t>
                </a:r>
                <a:endParaRPr lang="en-US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 rot="16200000">
                <a:off x="782984" y="888451"/>
                <a:ext cx="10740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Gefitinib</a:t>
                </a:r>
                <a:endParaRPr lang="en-US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 rot="16200000">
                <a:off x="1097659" y="930788"/>
                <a:ext cx="952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Orlistat</a:t>
                </a:r>
                <a:endParaRPr lang="en-US" dirty="0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1677205" y="519150"/>
              <a:ext cx="877325" cy="1074073"/>
              <a:chOff x="881351" y="536080"/>
              <a:chExt cx="877325" cy="1074073"/>
            </a:xfrm>
          </p:grpSpPr>
          <p:sp>
            <p:nvSpPr>
              <p:cNvPr id="32" name="TextBox 31"/>
              <p:cNvSpPr txBox="1"/>
              <p:nvPr/>
            </p:nvSpPr>
            <p:spPr>
              <a:xfrm rot="16200000">
                <a:off x="609141" y="913850"/>
                <a:ext cx="9137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vehicle</a:t>
                </a:r>
                <a:endParaRPr lang="en-US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 rot="16200000">
                <a:off x="782984" y="888451"/>
                <a:ext cx="10740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Gefitinib</a:t>
                </a:r>
                <a:endParaRPr lang="en-US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 rot="16200000">
                <a:off x="1097659" y="930788"/>
                <a:ext cx="952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Orlistat</a:t>
                </a:r>
                <a:endParaRPr lang="en-US" dirty="0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2862515" y="502217"/>
              <a:ext cx="860392" cy="1074073"/>
              <a:chOff x="898284" y="536080"/>
              <a:chExt cx="860392" cy="1074073"/>
            </a:xfrm>
          </p:grpSpPr>
          <p:sp>
            <p:nvSpPr>
              <p:cNvPr id="36" name="TextBox 35"/>
              <p:cNvSpPr txBox="1"/>
              <p:nvPr/>
            </p:nvSpPr>
            <p:spPr>
              <a:xfrm rot="16200000">
                <a:off x="626074" y="913850"/>
                <a:ext cx="9137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vehicle</a:t>
                </a:r>
                <a:endParaRPr lang="en-US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 rot="16200000">
                <a:off x="782984" y="888451"/>
                <a:ext cx="10740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Gefitinib</a:t>
                </a:r>
                <a:endParaRPr lang="en-US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 rot="16200000">
                <a:off x="1097659" y="930786"/>
                <a:ext cx="952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Orlistat</a:t>
                </a:r>
                <a:endParaRPr lang="en-US" dirty="0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3658366" y="519150"/>
              <a:ext cx="877325" cy="1074073"/>
              <a:chOff x="881351" y="536080"/>
              <a:chExt cx="877325" cy="1074073"/>
            </a:xfrm>
          </p:grpSpPr>
          <p:sp>
            <p:nvSpPr>
              <p:cNvPr id="40" name="TextBox 39"/>
              <p:cNvSpPr txBox="1"/>
              <p:nvPr/>
            </p:nvSpPr>
            <p:spPr>
              <a:xfrm rot="16200000">
                <a:off x="609141" y="913850"/>
                <a:ext cx="9137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vehicle</a:t>
                </a:r>
                <a:endParaRPr lang="en-US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 rot="16200000">
                <a:off x="782984" y="888451"/>
                <a:ext cx="10740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Gefitinib</a:t>
                </a:r>
                <a:endParaRPr lang="en-US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 rot="16200000">
                <a:off x="1097659" y="930788"/>
                <a:ext cx="952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Orlistat</a:t>
                </a:r>
                <a:endParaRPr lang="en-US" dirty="0"/>
              </a:p>
            </p:txBody>
          </p:sp>
        </p:grpSp>
        <p:cxnSp>
          <p:nvCxnSpPr>
            <p:cNvPr id="44" name="Straight Connector 43"/>
            <p:cNvCxnSpPr/>
            <p:nvPr/>
          </p:nvCxnSpPr>
          <p:spPr>
            <a:xfrm>
              <a:off x="898283" y="2433537"/>
              <a:ext cx="159461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913313" y="2433540"/>
              <a:ext cx="159461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847484" y="4126870"/>
              <a:ext cx="159461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862514" y="4126873"/>
              <a:ext cx="159461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898283" y="6311270"/>
              <a:ext cx="159461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913313" y="6311273"/>
              <a:ext cx="159461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7126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</Words>
  <Application>Microsoft Macintosh PowerPoint</Application>
  <PresentationFormat>On-screen Show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EMBO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Meryl Schneider</dc:creator>
  <cp:lastModifiedBy>Meryl Schneider</cp:lastModifiedBy>
  <cp:revision>3</cp:revision>
  <dcterms:created xsi:type="dcterms:W3CDTF">2018-01-10T07:53:13Z</dcterms:created>
  <dcterms:modified xsi:type="dcterms:W3CDTF">2018-01-10T08:04:44Z</dcterms:modified>
</cp:coreProperties>
</file>