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3368" y="-10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CC9D-F86E-004B-A86D-01A74385E944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EE9B9-6492-0344-8CB0-4F4952DDE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33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CC9D-F86E-004B-A86D-01A74385E944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EE9B9-6492-0344-8CB0-4F4952DDE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004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29167"/>
            <a:ext cx="1157288" cy="112691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6" y="529167"/>
            <a:ext cx="3357563" cy="11269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CC9D-F86E-004B-A86D-01A74385E944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EE9B9-6492-0344-8CB0-4F4952DDE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411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CC9D-F86E-004B-A86D-01A74385E944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EE9B9-6492-0344-8CB0-4F4952DDE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612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9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CC9D-F86E-004B-A86D-01A74385E944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EE9B9-6492-0344-8CB0-4F4952DDE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105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CC9D-F86E-004B-A86D-01A74385E944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EE9B9-6492-0344-8CB0-4F4952DDE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646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CC9D-F86E-004B-A86D-01A74385E944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EE9B9-6492-0344-8CB0-4F4952DDE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192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CC9D-F86E-004B-A86D-01A74385E944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EE9B9-6492-0344-8CB0-4F4952DDE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019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CC9D-F86E-004B-A86D-01A74385E944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EE9B9-6492-0344-8CB0-4F4952DDE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328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CC9D-F86E-004B-A86D-01A74385E944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EE9B9-6492-0344-8CB0-4F4952DDE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956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CC9D-F86E-004B-A86D-01A74385E944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EE9B9-6492-0344-8CB0-4F4952DDE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360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3CC9D-F86E-004B-A86D-01A74385E944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EE9B9-6492-0344-8CB0-4F4952DDE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293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.jpeg"/><Relationship Id="rId5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965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Helvetica"/>
                <a:cs typeface="Helvetica"/>
              </a:rPr>
              <a:t>Source Data Fig 7D</a:t>
            </a:r>
            <a:endParaRPr lang="en-US" sz="1600" dirty="0">
              <a:latin typeface="Helvetica"/>
              <a:cs typeface="Helvetica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60666" y="385745"/>
            <a:ext cx="5433432" cy="6916492"/>
            <a:chOff x="460665" y="417888"/>
            <a:chExt cx="5433431" cy="7492867"/>
          </a:xfrm>
        </p:grpSpPr>
        <p:pic>
          <p:nvPicPr>
            <p:cNvPr id="3" name="Picture 2" descr="transgenic actb orli.png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015" y="4351736"/>
              <a:ext cx="3791517" cy="3559019"/>
            </a:xfrm>
            <a:prstGeom prst="rect">
              <a:avLst/>
            </a:prstGeom>
          </p:spPr>
        </p:pic>
        <p:pic>
          <p:nvPicPr>
            <p:cNvPr id="4" name="Picture 3" descr="transgenic FASN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665" y="417888"/>
              <a:ext cx="3721867" cy="3933848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4182532" y="1660424"/>
              <a:ext cx="17115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Helvetica"/>
                  <a:cs typeface="Helvetica"/>
                </a:rPr>
                <a:t>FASN, 270kDa</a:t>
              </a:r>
              <a:endParaRPr lang="en-US" dirty="0">
                <a:latin typeface="Helvetica"/>
                <a:cs typeface="Helvetic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182532" y="5203690"/>
              <a:ext cx="159580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Helvetica"/>
                  <a:cs typeface="Helvetica"/>
                </a:rPr>
                <a:t>ACTB, 43kDa</a:t>
              </a:r>
              <a:endParaRPr lang="en-US" dirty="0">
                <a:latin typeface="Helvetica"/>
                <a:cs typeface="Helvetica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25600" y="1129088"/>
              <a:ext cx="84346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vehicle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689195" y="1106711"/>
              <a:ext cx="87941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Orlistat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1642533" y="2167467"/>
              <a:ext cx="843463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725149" y="2167467"/>
              <a:ext cx="843463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761067" y="5757334"/>
              <a:ext cx="843463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2843683" y="5757334"/>
              <a:ext cx="843463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32012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</Words>
  <Application>Microsoft Macintosh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EMBO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Meryl Schneider</dc:creator>
  <cp:lastModifiedBy>Meryl Schneider</cp:lastModifiedBy>
  <cp:revision>3</cp:revision>
  <dcterms:created xsi:type="dcterms:W3CDTF">2018-01-10T07:54:41Z</dcterms:created>
  <dcterms:modified xsi:type="dcterms:W3CDTF">2018-01-10T08:04:33Z</dcterms:modified>
</cp:coreProperties>
</file>