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</p:sldIdLst>
  <p:sldSz cx="6858000" cy="9144000" type="letter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2382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7687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86316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5006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98615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7879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3468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71131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62416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73037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4150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25653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163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93"/>
          <p:cNvSpPr txBox="1"/>
          <p:nvPr/>
        </p:nvSpPr>
        <p:spPr>
          <a:xfrm>
            <a:off x="611978" y="2031947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49275" y="446088"/>
            <a:ext cx="25394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Uncropped blots Figure 2B</a:t>
            </a:r>
            <a:endParaRPr lang="de-CH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8"/>
          <p:cNvSpPr txBox="1">
            <a:spLocks noChangeArrowheads="1"/>
          </p:cNvSpPr>
          <p:nvPr/>
        </p:nvSpPr>
        <p:spPr bwMode="auto">
          <a:xfrm>
            <a:off x="3782449" y="1914709"/>
            <a:ext cx="577402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ASK1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8"/>
          <p:cNvSpPr txBox="1">
            <a:spLocks noChangeArrowheads="1"/>
          </p:cNvSpPr>
          <p:nvPr/>
        </p:nvSpPr>
        <p:spPr bwMode="auto">
          <a:xfrm>
            <a:off x="3782449" y="3741862"/>
            <a:ext cx="526106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Actin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7" t="27663" r="30544" b="38261"/>
          <a:stretch>
            <a:fillRect/>
          </a:stretch>
        </p:blipFill>
        <p:spPr bwMode="auto">
          <a:xfrm>
            <a:off x="1027247" y="1506594"/>
            <a:ext cx="2747280" cy="1479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4" t="33208" r="29565" b="26360"/>
          <a:stretch>
            <a:fillRect/>
          </a:stretch>
        </p:blipFill>
        <p:spPr bwMode="auto">
          <a:xfrm>
            <a:off x="1027247" y="3003129"/>
            <a:ext cx="2747280" cy="1822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hteck 12"/>
          <p:cNvSpPr/>
          <p:nvPr/>
        </p:nvSpPr>
        <p:spPr>
          <a:xfrm>
            <a:off x="1454903" y="1966654"/>
            <a:ext cx="1941523" cy="1689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Rechteck 13"/>
          <p:cNvSpPr/>
          <p:nvPr/>
        </p:nvSpPr>
        <p:spPr>
          <a:xfrm>
            <a:off x="1430125" y="3771516"/>
            <a:ext cx="2095510" cy="20207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11" name="Straight Connector 194"/>
          <p:cNvCxnSpPr/>
          <p:nvPr/>
        </p:nvCxnSpPr>
        <p:spPr>
          <a:xfrm>
            <a:off x="1291281" y="3879486"/>
            <a:ext cx="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93"/>
          <p:cNvSpPr txBox="1"/>
          <p:nvPr/>
        </p:nvSpPr>
        <p:spPr>
          <a:xfrm>
            <a:off x="696938" y="382334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94"/>
          <p:cNvCxnSpPr/>
          <p:nvPr/>
        </p:nvCxnSpPr>
        <p:spPr>
          <a:xfrm>
            <a:off x="1333049" y="2161403"/>
            <a:ext cx="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93"/>
          <p:cNvSpPr txBox="1"/>
          <p:nvPr/>
        </p:nvSpPr>
        <p:spPr>
          <a:xfrm>
            <a:off x="623391" y="2405372"/>
            <a:ext cx="4281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110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3"/>
          <p:cNvSpPr txBox="1"/>
          <p:nvPr/>
        </p:nvSpPr>
        <p:spPr>
          <a:xfrm>
            <a:off x="696938" y="351945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Connector 194"/>
          <p:cNvCxnSpPr/>
          <p:nvPr/>
        </p:nvCxnSpPr>
        <p:spPr>
          <a:xfrm>
            <a:off x="1333049" y="1797755"/>
            <a:ext cx="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193"/>
          <p:cNvSpPr txBox="1"/>
          <p:nvPr/>
        </p:nvSpPr>
        <p:spPr>
          <a:xfrm>
            <a:off x="611978" y="1657992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Connector 194"/>
          <p:cNvCxnSpPr/>
          <p:nvPr/>
        </p:nvCxnSpPr>
        <p:spPr>
          <a:xfrm>
            <a:off x="1291281" y="3708742"/>
            <a:ext cx="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194"/>
          <p:cNvCxnSpPr/>
          <p:nvPr/>
        </p:nvCxnSpPr>
        <p:spPr>
          <a:xfrm>
            <a:off x="1291281" y="4250441"/>
            <a:ext cx="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193"/>
          <p:cNvSpPr txBox="1"/>
          <p:nvPr/>
        </p:nvSpPr>
        <p:spPr>
          <a:xfrm>
            <a:off x="696938" y="420715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97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193"/>
          <p:cNvSpPr txBox="1"/>
          <p:nvPr/>
        </p:nvSpPr>
        <p:spPr>
          <a:xfrm>
            <a:off x="653698" y="315621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8"/>
          <p:cNvSpPr txBox="1">
            <a:spLocks noChangeArrowheads="1"/>
          </p:cNvSpPr>
          <p:nvPr/>
        </p:nvSpPr>
        <p:spPr bwMode="auto">
          <a:xfrm>
            <a:off x="3922221" y="7220526"/>
            <a:ext cx="526106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Actin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8"/>
          <p:cNvSpPr txBox="1">
            <a:spLocks noChangeArrowheads="1"/>
          </p:cNvSpPr>
          <p:nvPr/>
        </p:nvSpPr>
        <p:spPr bwMode="auto">
          <a:xfrm>
            <a:off x="3985598" y="3416054"/>
            <a:ext cx="60305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LC3-II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8"/>
          <p:cNvSpPr txBox="1">
            <a:spLocks noChangeArrowheads="1"/>
          </p:cNvSpPr>
          <p:nvPr/>
        </p:nvSpPr>
        <p:spPr bwMode="auto">
          <a:xfrm>
            <a:off x="3985598" y="4131484"/>
            <a:ext cx="439544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p62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9" t="4756"/>
          <a:stretch/>
        </p:blipFill>
        <p:spPr bwMode="auto">
          <a:xfrm>
            <a:off x="1024511" y="1162883"/>
            <a:ext cx="2713797" cy="272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3" t="4350" r="2185"/>
          <a:stretch/>
        </p:blipFill>
        <p:spPr bwMode="auto">
          <a:xfrm>
            <a:off x="1013599" y="3954307"/>
            <a:ext cx="2724710" cy="205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hteck 14"/>
          <p:cNvSpPr/>
          <p:nvPr/>
        </p:nvSpPr>
        <p:spPr>
          <a:xfrm>
            <a:off x="1148741" y="3213975"/>
            <a:ext cx="2505071" cy="562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Rechteck 15"/>
          <p:cNvSpPr/>
          <p:nvPr/>
        </p:nvSpPr>
        <p:spPr>
          <a:xfrm>
            <a:off x="1418685" y="4204258"/>
            <a:ext cx="1941523" cy="1667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7" name="Picture 6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40" y="6452981"/>
            <a:ext cx="2653191" cy="2019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hteck 13"/>
          <p:cNvSpPr/>
          <p:nvPr/>
        </p:nvSpPr>
        <p:spPr>
          <a:xfrm>
            <a:off x="1355308" y="7255565"/>
            <a:ext cx="1941523" cy="2069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TextBox 193"/>
          <p:cNvSpPr txBox="1"/>
          <p:nvPr/>
        </p:nvSpPr>
        <p:spPr>
          <a:xfrm>
            <a:off x="653698" y="415516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549275" y="446088"/>
            <a:ext cx="25394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Uncropped blots Figure 2D</a:t>
            </a:r>
            <a:endParaRPr lang="de-CH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193"/>
          <p:cNvSpPr txBox="1"/>
          <p:nvPr/>
        </p:nvSpPr>
        <p:spPr>
          <a:xfrm>
            <a:off x="653698" y="477711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193"/>
          <p:cNvSpPr txBox="1"/>
          <p:nvPr/>
        </p:nvSpPr>
        <p:spPr>
          <a:xfrm>
            <a:off x="653698" y="536408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193"/>
          <p:cNvSpPr txBox="1"/>
          <p:nvPr/>
        </p:nvSpPr>
        <p:spPr>
          <a:xfrm>
            <a:off x="653698" y="448502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193"/>
          <p:cNvSpPr txBox="1"/>
          <p:nvPr/>
        </p:nvSpPr>
        <p:spPr>
          <a:xfrm>
            <a:off x="653698" y="568986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193"/>
          <p:cNvSpPr txBox="1"/>
          <p:nvPr/>
        </p:nvSpPr>
        <p:spPr>
          <a:xfrm>
            <a:off x="653698" y="150383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193"/>
          <p:cNvSpPr txBox="1"/>
          <p:nvPr/>
        </p:nvSpPr>
        <p:spPr>
          <a:xfrm>
            <a:off x="653698" y="220726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193"/>
          <p:cNvSpPr txBox="1"/>
          <p:nvPr/>
        </p:nvSpPr>
        <p:spPr>
          <a:xfrm>
            <a:off x="653698" y="283044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193"/>
          <p:cNvSpPr txBox="1"/>
          <p:nvPr/>
        </p:nvSpPr>
        <p:spPr>
          <a:xfrm>
            <a:off x="653698" y="187895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193"/>
          <p:cNvSpPr txBox="1"/>
          <p:nvPr/>
        </p:nvSpPr>
        <p:spPr>
          <a:xfrm>
            <a:off x="653698" y="659372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193"/>
          <p:cNvSpPr txBox="1"/>
          <p:nvPr/>
        </p:nvSpPr>
        <p:spPr>
          <a:xfrm>
            <a:off x="653698" y="726094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193"/>
          <p:cNvSpPr txBox="1"/>
          <p:nvPr/>
        </p:nvSpPr>
        <p:spPr>
          <a:xfrm>
            <a:off x="653698" y="778454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193"/>
          <p:cNvSpPr txBox="1"/>
          <p:nvPr/>
        </p:nvSpPr>
        <p:spPr>
          <a:xfrm>
            <a:off x="653698" y="695074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193"/>
          <p:cNvSpPr txBox="1"/>
          <p:nvPr/>
        </p:nvSpPr>
        <p:spPr>
          <a:xfrm>
            <a:off x="653698" y="811031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76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34</Words>
  <Application>Microsoft Office PowerPoint</Application>
  <PresentationFormat>Letter (8,5x11 Zoll)</PresentationFormat>
  <Paragraphs>28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Daniel Konrad</dc:creator>
  <cp:lastModifiedBy>Konrad, Daniel</cp:lastModifiedBy>
  <cp:revision>96</cp:revision>
  <dcterms:created xsi:type="dcterms:W3CDTF">2016-03-21T22:22:20Z</dcterms:created>
  <dcterms:modified xsi:type="dcterms:W3CDTF">2019-04-18T06:50:12Z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1808563184</vt:i4>
  </property>
  <property fmtid="{D5CDD505-2E9C-101B-9397-08002B2CF9AE}" pid="3" name="_NewReviewCycle">
    <vt:lpwstr/>
  </property>
  <property fmtid="{D5CDD505-2E9C-101B-9397-08002B2CF9AE}" pid="4" name="_EmailSubject">
    <vt:lpwstr>Uncropped blots</vt:lpwstr>
  </property>
  <property fmtid="{D5CDD505-2E9C-101B-9397-08002B2CF9AE}" pid="5" name="_AuthorEmail">
    <vt:lpwstr>Stephan.Wueest@kispi.uzh.ch</vt:lpwstr>
  </property>
  <property fmtid="{D5CDD505-2E9C-101B-9397-08002B2CF9AE}" pid="6" name="_AuthorEmailDisplayName">
    <vt:lpwstr>Wüest Stephan</vt:lpwstr>
  </property>
  <property fmtid="{D5CDD505-2E9C-101B-9397-08002B2CF9AE}" pid="7" name="_PreviousAdHocReviewCycleID">
    <vt:i4>-1433581570</vt:i4>
  </property>
</Properties>
</file>