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</p:sldIdLst>
  <p:sldSz cx="6858000" cy="9144000" type="letter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38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687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631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006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861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87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46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113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241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303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4150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5653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6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3" t="47312" r="29412" b="35477"/>
          <a:stretch/>
        </p:blipFill>
        <p:spPr>
          <a:xfrm>
            <a:off x="1020051" y="1595748"/>
            <a:ext cx="3969716" cy="833678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3"/>
          <a:srcRect l="31753" t="47091" r="31379" b="33625"/>
          <a:stretch/>
        </p:blipFill>
        <p:spPr>
          <a:xfrm>
            <a:off x="1020051" y="2451307"/>
            <a:ext cx="3969716" cy="1396216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7" name="Textfeld 8"/>
          <p:cNvSpPr txBox="1">
            <a:spLocks noChangeArrowheads="1"/>
          </p:cNvSpPr>
          <p:nvPr/>
        </p:nvSpPr>
        <p:spPr bwMode="auto">
          <a:xfrm>
            <a:off x="5090122" y="2174308"/>
            <a:ext cx="772969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COL1A1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3060067" y="2806574"/>
            <a:ext cx="1929700" cy="2995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Rechteck 15"/>
          <p:cNvSpPr/>
          <p:nvPr/>
        </p:nvSpPr>
        <p:spPr>
          <a:xfrm>
            <a:off x="2996693" y="2272420"/>
            <a:ext cx="1949739" cy="157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Textfeld 8"/>
          <p:cNvSpPr txBox="1">
            <a:spLocks noChangeArrowheads="1"/>
          </p:cNvSpPr>
          <p:nvPr/>
        </p:nvSpPr>
        <p:spPr bwMode="auto">
          <a:xfrm>
            <a:off x="5090122" y="2872416"/>
            <a:ext cx="67037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HSP90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194"/>
          <p:cNvCxnSpPr/>
          <p:nvPr/>
        </p:nvCxnSpPr>
        <p:spPr>
          <a:xfrm>
            <a:off x="942281" y="2322099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93"/>
          <p:cNvSpPr txBox="1"/>
          <p:nvPr/>
        </p:nvSpPr>
        <p:spPr>
          <a:xfrm>
            <a:off x="619107" y="217430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94"/>
          <p:cNvCxnSpPr/>
          <p:nvPr/>
        </p:nvCxnSpPr>
        <p:spPr>
          <a:xfrm>
            <a:off x="940776" y="2890961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3"/>
          <p:cNvSpPr txBox="1"/>
          <p:nvPr/>
        </p:nvSpPr>
        <p:spPr>
          <a:xfrm>
            <a:off x="534147" y="2743170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4593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Figure 3I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4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</Words>
  <Application>Microsoft Office PowerPoint</Application>
  <PresentationFormat>Letter (8,5x11 Zoll)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Daniel Konrad</dc:creator>
  <cp:lastModifiedBy>Konrad, Daniel</cp:lastModifiedBy>
  <cp:revision>95</cp:revision>
  <dcterms:created xsi:type="dcterms:W3CDTF">2016-03-21T22:22:20Z</dcterms:created>
  <dcterms:modified xsi:type="dcterms:W3CDTF">2019-04-18T06:50:25Z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1234359673</vt:i4>
  </property>
  <property fmtid="{D5CDD505-2E9C-101B-9397-08002B2CF9AE}" pid="3" name="_NewReviewCycle">
    <vt:lpwstr/>
  </property>
  <property fmtid="{D5CDD505-2E9C-101B-9397-08002B2CF9AE}" pid="4" name="_EmailSubject">
    <vt:lpwstr>Uncropped blots</vt:lpwstr>
  </property>
  <property fmtid="{D5CDD505-2E9C-101B-9397-08002B2CF9AE}" pid="5" name="_AuthorEmail">
    <vt:lpwstr>Stephan.Wueest@kispi.uzh.ch</vt:lpwstr>
  </property>
  <property fmtid="{D5CDD505-2E9C-101B-9397-08002B2CF9AE}" pid="6" name="_AuthorEmailDisplayName">
    <vt:lpwstr>Wüest Stephan</vt:lpwstr>
  </property>
  <property fmtid="{D5CDD505-2E9C-101B-9397-08002B2CF9AE}" pid="7" name="_PreviousAdHocReviewCycleID">
    <vt:i4>-1433581570</vt:i4>
  </property>
</Properties>
</file>