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9" r:id="rId3"/>
    <p:sldId id="270" r:id="rId4"/>
  </p:sldIdLst>
  <p:sldSz cx="6858000" cy="9144000" type="letter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364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687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631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00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861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87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46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113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41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303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4150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653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6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33" y="1193042"/>
            <a:ext cx="3666489" cy="859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3808" y="2671048"/>
            <a:ext cx="3378420" cy="189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8"/>
          <p:cNvSpPr txBox="1">
            <a:spLocks noChangeArrowheads="1"/>
          </p:cNvSpPr>
          <p:nvPr/>
        </p:nvSpPr>
        <p:spPr bwMode="auto">
          <a:xfrm>
            <a:off x="4565327" y="1818858"/>
            <a:ext cx="577402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ASK1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8"/>
          <p:cNvSpPr txBox="1">
            <a:spLocks noChangeArrowheads="1"/>
          </p:cNvSpPr>
          <p:nvPr/>
        </p:nvSpPr>
        <p:spPr bwMode="auto">
          <a:xfrm>
            <a:off x="4565327" y="3995848"/>
            <a:ext cx="52610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270632" y="1866367"/>
            <a:ext cx="3006440" cy="1795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/>
          <p:cNvSpPr/>
          <p:nvPr/>
        </p:nvSpPr>
        <p:spPr>
          <a:xfrm>
            <a:off x="1236763" y="4060119"/>
            <a:ext cx="2743016" cy="164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TextBox 193"/>
          <p:cNvSpPr txBox="1"/>
          <p:nvPr/>
        </p:nvSpPr>
        <p:spPr>
          <a:xfrm>
            <a:off x="669179" y="407342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93"/>
          <p:cNvSpPr txBox="1"/>
          <p:nvPr/>
        </p:nvSpPr>
        <p:spPr>
          <a:xfrm>
            <a:off x="669179" y="381843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3"/>
          <p:cNvSpPr txBox="1"/>
          <p:nvPr/>
        </p:nvSpPr>
        <p:spPr>
          <a:xfrm>
            <a:off x="669179" y="345285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93"/>
          <p:cNvSpPr txBox="1"/>
          <p:nvPr/>
        </p:nvSpPr>
        <p:spPr>
          <a:xfrm>
            <a:off x="669179" y="437758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93"/>
          <p:cNvSpPr txBox="1"/>
          <p:nvPr/>
        </p:nvSpPr>
        <p:spPr>
          <a:xfrm>
            <a:off x="584219" y="316664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93"/>
          <p:cNvSpPr txBox="1"/>
          <p:nvPr/>
        </p:nvSpPr>
        <p:spPr>
          <a:xfrm>
            <a:off x="584219" y="286958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193"/>
          <p:cNvSpPr txBox="1"/>
          <p:nvPr/>
        </p:nvSpPr>
        <p:spPr>
          <a:xfrm>
            <a:off x="584219" y="268675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5394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Figure 4A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8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08" y="6807607"/>
            <a:ext cx="3039886" cy="180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08" y="5376168"/>
            <a:ext cx="2938936" cy="108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feld 8"/>
          <p:cNvSpPr txBox="1">
            <a:spLocks noChangeArrowheads="1"/>
          </p:cNvSpPr>
          <p:nvPr/>
        </p:nvSpPr>
        <p:spPr bwMode="auto">
          <a:xfrm>
            <a:off x="4159404" y="5815624"/>
            <a:ext cx="559769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pJNK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8"/>
          <p:cNvSpPr txBox="1">
            <a:spLocks noChangeArrowheads="1"/>
          </p:cNvSpPr>
          <p:nvPr/>
        </p:nvSpPr>
        <p:spPr bwMode="auto">
          <a:xfrm>
            <a:off x="4159404" y="7442523"/>
            <a:ext cx="47481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JNK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1267978" y="5815627"/>
            <a:ext cx="2653475" cy="2948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" name="Rechteck 30"/>
          <p:cNvSpPr/>
          <p:nvPr/>
        </p:nvSpPr>
        <p:spPr>
          <a:xfrm>
            <a:off x="1377309" y="7437106"/>
            <a:ext cx="2613716" cy="343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2" name="TextBox 193"/>
          <p:cNvSpPr txBox="1"/>
          <p:nvPr/>
        </p:nvSpPr>
        <p:spPr>
          <a:xfrm>
            <a:off x="686734" y="762849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193"/>
          <p:cNvSpPr txBox="1"/>
          <p:nvPr/>
        </p:nvSpPr>
        <p:spPr>
          <a:xfrm>
            <a:off x="686734" y="739160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193"/>
          <p:cNvSpPr txBox="1"/>
          <p:nvPr/>
        </p:nvSpPr>
        <p:spPr>
          <a:xfrm>
            <a:off x="686734" y="721614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193"/>
          <p:cNvSpPr txBox="1"/>
          <p:nvPr/>
        </p:nvSpPr>
        <p:spPr>
          <a:xfrm>
            <a:off x="686734" y="785116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193"/>
          <p:cNvSpPr txBox="1"/>
          <p:nvPr/>
        </p:nvSpPr>
        <p:spPr>
          <a:xfrm>
            <a:off x="601774" y="703857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193"/>
          <p:cNvSpPr txBox="1"/>
          <p:nvPr/>
        </p:nvSpPr>
        <p:spPr>
          <a:xfrm>
            <a:off x="601774" y="687732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193"/>
          <p:cNvSpPr txBox="1"/>
          <p:nvPr/>
        </p:nvSpPr>
        <p:spPr>
          <a:xfrm>
            <a:off x="601774" y="673976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93"/>
          <p:cNvSpPr txBox="1"/>
          <p:nvPr/>
        </p:nvSpPr>
        <p:spPr>
          <a:xfrm>
            <a:off x="686734" y="809024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93"/>
          <p:cNvSpPr txBox="1"/>
          <p:nvPr/>
        </p:nvSpPr>
        <p:spPr>
          <a:xfrm>
            <a:off x="686734" y="829291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193"/>
          <p:cNvSpPr txBox="1"/>
          <p:nvPr/>
        </p:nvSpPr>
        <p:spPr>
          <a:xfrm>
            <a:off x="686734" y="593413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193"/>
          <p:cNvSpPr txBox="1"/>
          <p:nvPr/>
        </p:nvSpPr>
        <p:spPr>
          <a:xfrm>
            <a:off x="686734" y="575158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193"/>
          <p:cNvSpPr txBox="1"/>
          <p:nvPr/>
        </p:nvSpPr>
        <p:spPr>
          <a:xfrm>
            <a:off x="686734" y="562138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193"/>
          <p:cNvSpPr txBox="1"/>
          <p:nvPr/>
        </p:nvSpPr>
        <p:spPr>
          <a:xfrm>
            <a:off x="686734" y="610249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193"/>
          <p:cNvSpPr txBox="1"/>
          <p:nvPr/>
        </p:nvSpPr>
        <p:spPr>
          <a:xfrm>
            <a:off x="601774" y="550718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193"/>
          <p:cNvSpPr txBox="1"/>
          <p:nvPr/>
        </p:nvSpPr>
        <p:spPr>
          <a:xfrm>
            <a:off x="601774" y="538214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193"/>
          <p:cNvSpPr txBox="1"/>
          <p:nvPr/>
        </p:nvSpPr>
        <p:spPr>
          <a:xfrm>
            <a:off x="601774" y="526268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1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5" t="31305" r="19987" b="10461"/>
          <a:stretch/>
        </p:blipFill>
        <p:spPr>
          <a:xfrm>
            <a:off x="1022737" y="3063305"/>
            <a:ext cx="2997217" cy="1560682"/>
          </a:xfrm>
          <a:prstGeom prst="rect">
            <a:avLst/>
          </a:prstGeom>
        </p:spPr>
      </p:pic>
      <p:pic>
        <p:nvPicPr>
          <p:cNvPr id="19" name="Picture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75" y="1149716"/>
            <a:ext cx="3004635" cy="170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8"/>
          <p:cNvSpPr txBox="1">
            <a:spLocks noChangeArrowheads="1"/>
          </p:cNvSpPr>
          <p:nvPr/>
        </p:nvSpPr>
        <p:spPr bwMode="auto">
          <a:xfrm>
            <a:off x="4188333" y="1781473"/>
            <a:ext cx="74732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P-BCN1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8"/>
          <p:cNvSpPr txBox="1">
            <a:spLocks noChangeArrowheads="1"/>
          </p:cNvSpPr>
          <p:nvPr/>
        </p:nvSpPr>
        <p:spPr bwMode="auto">
          <a:xfrm>
            <a:off x="4188333" y="3821429"/>
            <a:ext cx="5934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BCN1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383418" y="1781473"/>
            <a:ext cx="2645898" cy="296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/>
          <p:cNvSpPr/>
          <p:nvPr/>
        </p:nvSpPr>
        <p:spPr>
          <a:xfrm>
            <a:off x="1406239" y="3820130"/>
            <a:ext cx="2425148" cy="2175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3" name="TextBox 193"/>
          <p:cNvSpPr txBox="1"/>
          <p:nvPr/>
        </p:nvSpPr>
        <p:spPr>
          <a:xfrm>
            <a:off x="715663" y="209516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193"/>
          <p:cNvSpPr txBox="1"/>
          <p:nvPr/>
        </p:nvSpPr>
        <p:spPr>
          <a:xfrm>
            <a:off x="715663" y="185828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193"/>
          <p:cNvSpPr txBox="1"/>
          <p:nvPr/>
        </p:nvSpPr>
        <p:spPr>
          <a:xfrm>
            <a:off x="715663" y="166471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193"/>
          <p:cNvSpPr txBox="1"/>
          <p:nvPr/>
        </p:nvSpPr>
        <p:spPr>
          <a:xfrm>
            <a:off x="715663" y="234500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193"/>
          <p:cNvSpPr txBox="1"/>
          <p:nvPr/>
        </p:nvSpPr>
        <p:spPr>
          <a:xfrm>
            <a:off x="630703" y="151430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193"/>
          <p:cNvSpPr txBox="1"/>
          <p:nvPr/>
        </p:nvSpPr>
        <p:spPr>
          <a:xfrm>
            <a:off x="630703" y="137115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193"/>
          <p:cNvSpPr txBox="1"/>
          <p:nvPr/>
        </p:nvSpPr>
        <p:spPr>
          <a:xfrm>
            <a:off x="630703" y="123359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193"/>
          <p:cNvSpPr txBox="1"/>
          <p:nvPr/>
        </p:nvSpPr>
        <p:spPr>
          <a:xfrm>
            <a:off x="715663" y="262934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193"/>
          <p:cNvSpPr txBox="1"/>
          <p:nvPr/>
        </p:nvSpPr>
        <p:spPr>
          <a:xfrm>
            <a:off x="715663" y="396790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193"/>
          <p:cNvSpPr txBox="1"/>
          <p:nvPr/>
        </p:nvSpPr>
        <p:spPr>
          <a:xfrm>
            <a:off x="715663" y="379438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193"/>
          <p:cNvSpPr txBox="1"/>
          <p:nvPr/>
        </p:nvSpPr>
        <p:spPr>
          <a:xfrm>
            <a:off x="715663" y="365513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193"/>
          <p:cNvSpPr txBox="1"/>
          <p:nvPr/>
        </p:nvSpPr>
        <p:spPr>
          <a:xfrm>
            <a:off x="715663" y="412719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193"/>
          <p:cNvSpPr txBox="1"/>
          <p:nvPr/>
        </p:nvSpPr>
        <p:spPr>
          <a:xfrm>
            <a:off x="630703" y="350472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193"/>
          <p:cNvSpPr txBox="1"/>
          <p:nvPr/>
        </p:nvSpPr>
        <p:spPr>
          <a:xfrm>
            <a:off x="630703" y="3361579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193"/>
          <p:cNvSpPr txBox="1"/>
          <p:nvPr/>
        </p:nvSpPr>
        <p:spPr>
          <a:xfrm>
            <a:off x="630703" y="322401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193"/>
          <p:cNvSpPr txBox="1"/>
          <p:nvPr/>
        </p:nvSpPr>
        <p:spPr>
          <a:xfrm>
            <a:off x="715663" y="426668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5394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Figure 4A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Grafik 7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27" y="6604492"/>
            <a:ext cx="2865442" cy="1566063"/>
          </a:xfrm>
          <a:prstGeom prst="rect">
            <a:avLst/>
          </a:prstGeom>
        </p:spPr>
      </p:pic>
      <p:pic>
        <p:nvPicPr>
          <p:cNvPr id="73" name="Picture 10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32" y="5049814"/>
            <a:ext cx="2918630" cy="150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Textfeld 8"/>
          <p:cNvSpPr txBox="1">
            <a:spLocks noChangeArrowheads="1"/>
          </p:cNvSpPr>
          <p:nvPr/>
        </p:nvSpPr>
        <p:spPr bwMode="auto">
          <a:xfrm>
            <a:off x="4050475" y="5939056"/>
            <a:ext cx="465192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LC3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feld 8"/>
          <p:cNvSpPr txBox="1">
            <a:spLocks noChangeArrowheads="1"/>
          </p:cNvSpPr>
          <p:nvPr/>
        </p:nvSpPr>
        <p:spPr bwMode="auto">
          <a:xfrm>
            <a:off x="4050475" y="6952530"/>
            <a:ext cx="7312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chteck 75"/>
          <p:cNvSpPr/>
          <p:nvPr/>
        </p:nvSpPr>
        <p:spPr>
          <a:xfrm>
            <a:off x="1383418" y="5893459"/>
            <a:ext cx="2544144" cy="3306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7" name="Rechteck 76"/>
          <p:cNvSpPr/>
          <p:nvPr/>
        </p:nvSpPr>
        <p:spPr>
          <a:xfrm>
            <a:off x="1333723" y="6935864"/>
            <a:ext cx="2567246" cy="2575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8" name="TextBox 193"/>
          <p:cNvSpPr txBox="1"/>
          <p:nvPr/>
        </p:nvSpPr>
        <p:spPr>
          <a:xfrm>
            <a:off x="645580" y="517806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193"/>
          <p:cNvSpPr txBox="1"/>
          <p:nvPr/>
        </p:nvSpPr>
        <p:spPr>
          <a:xfrm>
            <a:off x="645580" y="533952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193"/>
          <p:cNvSpPr txBox="1"/>
          <p:nvPr/>
        </p:nvSpPr>
        <p:spPr>
          <a:xfrm>
            <a:off x="645580" y="548222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193"/>
          <p:cNvSpPr txBox="1"/>
          <p:nvPr/>
        </p:nvSpPr>
        <p:spPr>
          <a:xfrm>
            <a:off x="645580" y="565792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193"/>
          <p:cNvSpPr txBox="1"/>
          <p:nvPr/>
        </p:nvSpPr>
        <p:spPr>
          <a:xfrm>
            <a:off x="645580" y="589681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193"/>
          <p:cNvSpPr txBox="1"/>
          <p:nvPr/>
        </p:nvSpPr>
        <p:spPr>
          <a:xfrm>
            <a:off x="645580" y="627555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193"/>
          <p:cNvSpPr txBox="1"/>
          <p:nvPr/>
        </p:nvSpPr>
        <p:spPr>
          <a:xfrm>
            <a:off x="688481" y="667283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193"/>
          <p:cNvSpPr txBox="1"/>
          <p:nvPr/>
        </p:nvSpPr>
        <p:spPr>
          <a:xfrm>
            <a:off x="688481" y="687050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193"/>
          <p:cNvSpPr txBox="1"/>
          <p:nvPr/>
        </p:nvSpPr>
        <p:spPr>
          <a:xfrm>
            <a:off x="688481" y="702225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193"/>
          <p:cNvSpPr txBox="1"/>
          <p:nvPr/>
        </p:nvSpPr>
        <p:spPr>
          <a:xfrm>
            <a:off x="688481" y="715269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193"/>
          <p:cNvSpPr txBox="1"/>
          <p:nvPr/>
        </p:nvSpPr>
        <p:spPr>
          <a:xfrm>
            <a:off x="688481" y="770014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9639" y="5096464"/>
            <a:ext cx="2870113" cy="158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9640" y="3140370"/>
            <a:ext cx="2858822" cy="1689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8"/>
          <p:cNvSpPr txBox="1">
            <a:spLocks noChangeArrowheads="1"/>
          </p:cNvSpPr>
          <p:nvPr/>
        </p:nvSpPr>
        <p:spPr bwMode="auto">
          <a:xfrm>
            <a:off x="4001375" y="3973286"/>
            <a:ext cx="439544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013586" y="4001560"/>
            <a:ext cx="2508212" cy="181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Textfeld 8"/>
          <p:cNvSpPr txBox="1">
            <a:spLocks noChangeArrowheads="1"/>
          </p:cNvSpPr>
          <p:nvPr/>
        </p:nvSpPr>
        <p:spPr bwMode="auto">
          <a:xfrm>
            <a:off x="4001375" y="6167144"/>
            <a:ext cx="52610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1224988" y="6195665"/>
            <a:ext cx="2493994" cy="208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0" name="TextBox 193"/>
          <p:cNvSpPr txBox="1"/>
          <p:nvPr/>
        </p:nvSpPr>
        <p:spPr>
          <a:xfrm>
            <a:off x="665985" y="436928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193"/>
          <p:cNvSpPr txBox="1"/>
          <p:nvPr/>
        </p:nvSpPr>
        <p:spPr>
          <a:xfrm>
            <a:off x="665985" y="415955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193"/>
          <p:cNvSpPr txBox="1"/>
          <p:nvPr/>
        </p:nvSpPr>
        <p:spPr>
          <a:xfrm>
            <a:off x="665985" y="378491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193"/>
          <p:cNvSpPr txBox="1"/>
          <p:nvPr/>
        </p:nvSpPr>
        <p:spPr>
          <a:xfrm>
            <a:off x="665985" y="461911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193"/>
          <p:cNvSpPr txBox="1"/>
          <p:nvPr/>
        </p:nvSpPr>
        <p:spPr>
          <a:xfrm>
            <a:off x="581025" y="351681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193"/>
          <p:cNvSpPr txBox="1"/>
          <p:nvPr/>
        </p:nvSpPr>
        <p:spPr>
          <a:xfrm>
            <a:off x="581025" y="323786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193"/>
          <p:cNvSpPr txBox="1"/>
          <p:nvPr/>
        </p:nvSpPr>
        <p:spPr>
          <a:xfrm>
            <a:off x="581025" y="311841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193"/>
          <p:cNvSpPr txBox="1"/>
          <p:nvPr/>
        </p:nvSpPr>
        <p:spPr>
          <a:xfrm>
            <a:off x="683106" y="623052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193"/>
          <p:cNvSpPr txBox="1"/>
          <p:nvPr/>
        </p:nvSpPr>
        <p:spPr>
          <a:xfrm>
            <a:off x="683106" y="601174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193"/>
          <p:cNvSpPr txBox="1"/>
          <p:nvPr/>
        </p:nvSpPr>
        <p:spPr>
          <a:xfrm>
            <a:off x="683106" y="57548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193"/>
          <p:cNvSpPr txBox="1"/>
          <p:nvPr/>
        </p:nvSpPr>
        <p:spPr>
          <a:xfrm>
            <a:off x="683106" y="644414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193"/>
          <p:cNvSpPr txBox="1"/>
          <p:nvPr/>
        </p:nvSpPr>
        <p:spPr>
          <a:xfrm>
            <a:off x="598146" y="555007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193"/>
          <p:cNvSpPr txBox="1"/>
          <p:nvPr/>
        </p:nvSpPr>
        <p:spPr>
          <a:xfrm>
            <a:off x="598146" y="520774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193"/>
          <p:cNvSpPr txBox="1"/>
          <p:nvPr/>
        </p:nvSpPr>
        <p:spPr>
          <a:xfrm>
            <a:off x="598146" y="535084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5394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Figure 4A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feld 8"/>
          <p:cNvSpPr txBox="1">
            <a:spLocks noChangeArrowheads="1"/>
          </p:cNvSpPr>
          <p:nvPr/>
        </p:nvSpPr>
        <p:spPr bwMode="auto">
          <a:xfrm>
            <a:off x="4001375" y="1958241"/>
            <a:ext cx="660565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ATG12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41" y="1348248"/>
            <a:ext cx="2858822" cy="161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Rechteck 67"/>
          <p:cNvSpPr/>
          <p:nvPr/>
        </p:nvSpPr>
        <p:spPr>
          <a:xfrm>
            <a:off x="1269297" y="2019811"/>
            <a:ext cx="2593667" cy="1644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9" name="TextBox 193"/>
          <p:cNvSpPr txBox="1"/>
          <p:nvPr/>
        </p:nvSpPr>
        <p:spPr>
          <a:xfrm>
            <a:off x="691650" y="216878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193"/>
          <p:cNvSpPr txBox="1"/>
          <p:nvPr/>
        </p:nvSpPr>
        <p:spPr>
          <a:xfrm>
            <a:off x="691650" y="195000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193"/>
          <p:cNvSpPr txBox="1"/>
          <p:nvPr/>
        </p:nvSpPr>
        <p:spPr>
          <a:xfrm>
            <a:off x="691650" y="175643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193"/>
          <p:cNvSpPr txBox="1"/>
          <p:nvPr/>
        </p:nvSpPr>
        <p:spPr>
          <a:xfrm>
            <a:off x="691650" y="240956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193"/>
          <p:cNvSpPr txBox="1"/>
          <p:nvPr/>
        </p:nvSpPr>
        <p:spPr>
          <a:xfrm>
            <a:off x="606690" y="160602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193"/>
          <p:cNvSpPr txBox="1"/>
          <p:nvPr/>
        </p:nvSpPr>
        <p:spPr>
          <a:xfrm>
            <a:off x="606690" y="145382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193"/>
          <p:cNvSpPr txBox="1"/>
          <p:nvPr/>
        </p:nvSpPr>
        <p:spPr>
          <a:xfrm>
            <a:off x="606690" y="134342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193"/>
          <p:cNvSpPr txBox="1"/>
          <p:nvPr/>
        </p:nvSpPr>
        <p:spPr>
          <a:xfrm>
            <a:off x="691650" y="263959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9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95</Words>
  <Application>Microsoft Office PowerPoint</Application>
  <PresentationFormat>Letter (8,5x11 Zoll)</PresentationFormat>
  <Paragraphs>86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Daniel Konrad</dc:creator>
  <cp:lastModifiedBy>Konrad, Daniel</cp:lastModifiedBy>
  <cp:revision>96</cp:revision>
  <dcterms:created xsi:type="dcterms:W3CDTF">2016-03-21T22:22:20Z</dcterms:created>
  <dcterms:modified xsi:type="dcterms:W3CDTF">2019-04-18T06:50:37Z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-1509188410</vt:i4>
  </property>
  <property fmtid="{D5CDD505-2E9C-101B-9397-08002B2CF9AE}" pid="3" name="_NewReviewCycle">
    <vt:lpwstr/>
  </property>
  <property fmtid="{D5CDD505-2E9C-101B-9397-08002B2CF9AE}" pid="4" name="_EmailSubject">
    <vt:lpwstr>Uncropped blots</vt:lpwstr>
  </property>
  <property fmtid="{D5CDD505-2E9C-101B-9397-08002B2CF9AE}" pid="5" name="_AuthorEmail">
    <vt:lpwstr>Stephan.Wueest@kispi.uzh.ch</vt:lpwstr>
  </property>
  <property fmtid="{D5CDD505-2E9C-101B-9397-08002B2CF9AE}" pid="6" name="_AuthorEmailDisplayName">
    <vt:lpwstr>Wüest Stephan</vt:lpwstr>
  </property>
  <property fmtid="{D5CDD505-2E9C-101B-9397-08002B2CF9AE}" pid="7" name="_PreviousAdHocReviewCycleID">
    <vt:i4>-1433581570</vt:i4>
  </property>
</Properties>
</file>