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</p:sldIdLst>
  <p:sldSz cx="6858000" cy="9144000" type="letter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38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687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631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006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861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879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346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7113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241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3037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4150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25653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94C51-7539-4EB1-AAF6-0B03B5F4FEBE}" type="datetimeFigureOut">
              <a:rPr lang="de-CH" smtClean="0"/>
              <a:t>18.04.2019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A8DDE-1672-4C1D-9510-7B2F92D523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163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1" t="48743" r="11430" b="4746"/>
          <a:stretch/>
        </p:blipFill>
        <p:spPr>
          <a:xfrm>
            <a:off x="993913" y="1176338"/>
            <a:ext cx="3106245" cy="1570727"/>
          </a:xfrm>
          <a:prstGeom prst="rect">
            <a:avLst/>
          </a:prstGeom>
        </p:spPr>
      </p:pic>
      <p:sp>
        <p:nvSpPr>
          <p:cNvPr id="12" name="Textfeld 8"/>
          <p:cNvSpPr txBox="1">
            <a:spLocks noChangeArrowheads="1"/>
          </p:cNvSpPr>
          <p:nvPr/>
        </p:nvSpPr>
        <p:spPr bwMode="auto">
          <a:xfrm>
            <a:off x="4251396" y="1408339"/>
            <a:ext cx="559769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pJNK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8"/>
          <p:cNvSpPr txBox="1">
            <a:spLocks noChangeArrowheads="1"/>
          </p:cNvSpPr>
          <p:nvPr/>
        </p:nvSpPr>
        <p:spPr bwMode="auto">
          <a:xfrm>
            <a:off x="4251396" y="5488665"/>
            <a:ext cx="729687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-BCN1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8"/>
          <p:cNvSpPr txBox="1">
            <a:spLocks noChangeArrowheads="1"/>
          </p:cNvSpPr>
          <p:nvPr/>
        </p:nvSpPr>
        <p:spPr bwMode="auto">
          <a:xfrm>
            <a:off x="4251396" y="7693643"/>
            <a:ext cx="593432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BCN1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5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89" y="2871489"/>
            <a:ext cx="3108669" cy="1776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feld 8"/>
          <p:cNvSpPr txBox="1">
            <a:spLocks noChangeArrowheads="1"/>
          </p:cNvSpPr>
          <p:nvPr/>
        </p:nvSpPr>
        <p:spPr bwMode="auto">
          <a:xfrm>
            <a:off x="4251396" y="3525198"/>
            <a:ext cx="47481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JNK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40" y="4912195"/>
            <a:ext cx="3094128" cy="1750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40" y="7168238"/>
            <a:ext cx="3101427" cy="162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hteck 9"/>
          <p:cNvSpPr/>
          <p:nvPr/>
        </p:nvSpPr>
        <p:spPr>
          <a:xfrm>
            <a:off x="1222236" y="1391478"/>
            <a:ext cx="2773294" cy="4517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Rechteck 20"/>
          <p:cNvSpPr/>
          <p:nvPr/>
        </p:nvSpPr>
        <p:spPr>
          <a:xfrm>
            <a:off x="1408153" y="3425767"/>
            <a:ext cx="2644817" cy="4007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2" name="Rechteck 21"/>
          <p:cNvSpPr/>
          <p:nvPr/>
        </p:nvSpPr>
        <p:spPr>
          <a:xfrm>
            <a:off x="1421294" y="5476757"/>
            <a:ext cx="2647174" cy="2262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Rechteck 22"/>
          <p:cNvSpPr/>
          <p:nvPr/>
        </p:nvSpPr>
        <p:spPr>
          <a:xfrm>
            <a:off x="1421294" y="7697245"/>
            <a:ext cx="2647174" cy="2262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TextBox 193"/>
          <p:cNvSpPr txBox="1"/>
          <p:nvPr/>
        </p:nvSpPr>
        <p:spPr>
          <a:xfrm>
            <a:off x="636905" y="382661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193"/>
          <p:cNvSpPr txBox="1"/>
          <p:nvPr/>
        </p:nvSpPr>
        <p:spPr>
          <a:xfrm>
            <a:off x="636905" y="351731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193"/>
          <p:cNvSpPr txBox="1"/>
          <p:nvPr/>
        </p:nvSpPr>
        <p:spPr>
          <a:xfrm>
            <a:off x="636905" y="328752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193"/>
          <p:cNvSpPr txBox="1"/>
          <p:nvPr/>
        </p:nvSpPr>
        <p:spPr>
          <a:xfrm>
            <a:off x="636905" y="413982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193"/>
          <p:cNvSpPr txBox="1"/>
          <p:nvPr/>
        </p:nvSpPr>
        <p:spPr>
          <a:xfrm>
            <a:off x="551945" y="305563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93"/>
          <p:cNvSpPr txBox="1"/>
          <p:nvPr/>
        </p:nvSpPr>
        <p:spPr>
          <a:xfrm>
            <a:off x="551945" y="2921540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193"/>
          <p:cNvSpPr txBox="1"/>
          <p:nvPr/>
        </p:nvSpPr>
        <p:spPr>
          <a:xfrm>
            <a:off x="636905" y="178730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193"/>
          <p:cNvSpPr txBox="1"/>
          <p:nvPr/>
        </p:nvSpPr>
        <p:spPr>
          <a:xfrm>
            <a:off x="636905" y="150515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193"/>
          <p:cNvSpPr txBox="1"/>
          <p:nvPr/>
        </p:nvSpPr>
        <p:spPr>
          <a:xfrm>
            <a:off x="636905" y="121199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193"/>
          <p:cNvSpPr txBox="1"/>
          <p:nvPr/>
        </p:nvSpPr>
        <p:spPr>
          <a:xfrm>
            <a:off x="636905" y="20824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193"/>
          <p:cNvSpPr txBox="1"/>
          <p:nvPr/>
        </p:nvSpPr>
        <p:spPr>
          <a:xfrm>
            <a:off x="636905" y="587592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193"/>
          <p:cNvSpPr txBox="1"/>
          <p:nvPr/>
        </p:nvSpPr>
        <p:spPr>
          <a:xfrm>
            <a:off x="636905" y="558789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193"/>
          <p:cNvSpPr txBox="1"/>
          <p:nvPr/>
        </p:nvSpPr>
        <p:spPr>
          <a:xfrm>
            <a:off x="636905" y="533089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193"/>
          <p:cNvSpPr txBox="1"/>
          <p:nvPr/>
        </p:nvSpPr>
        <p:spPr>
          <a:xfrm>
            <a:off x="636905" y="618053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193"/>
          <p:cNvSpPr txBox="1"/>
          <p:nvPr/>
        </p:nvSpPr>
        <p:spPr>
          <a:xfrm>
            <a:off x="551945" y="5141442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193"/>
          <p:cNvSpPr txBox="1"/>
          <p:nvPr/>
        </p:nvSpPr>
        <p:spPr>
          <a:xfrm>
            <a:off x="551945" y="495355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193"/>
          <p:cNvSpPr txBox="1"/>
          <p:nvPr/>
        </p:nvSpPr>
        <p:spPr>
          <a:xfrm>
            <a:off x="551945" y="4825964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193"/>
          <p:cNvSpPr txBox="1"/>
          <p:nvPr/>
        </p:nvSpPr>
        <p:spPr>
          <a:xfrm>
            <a:off x="636905" y="806278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193"/>
          <p:cNvSpPr txBox="1"/>
          <p:nvPr/>
        </p:nvSpPr>
        <p:spPr>
          <a:xfrm>
            <a:off x="636905" y="780191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193"/>
          <p:cNvSpPr txBox="1"/>
          <p:nvPr/>
        </p:nvSpPr>
        <p:spPr>
          <a:xfrm>
            <a:off x="636905" y="757207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193"/>
          <p:cNvSpPr txBox="1"/>
          <p:nvPr/>
        </p:nvSpPr>
        <p:spPr>
          <a:xfrm>
            <a:off x="636905" y="835834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193"/>
          <p:cNvSpPr txBox="1"/>
          <p:nvPr/>
        </p:nvSpPr>
        <p:spPr>
          <a:xfrm>
            <a:off x="551945" y="7409783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193"/>
          <p:cNvSpPr txBox="1"/>
          <p:nvPr/>
        </p:nvSpPr>
        <p:spPr>
          <a:xfrm>
            <a:off x="551945" y="7221899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193"/>
          <p:cNvSpPr txBox="1"/>
          <p:nvPr/>
        </p:nvSpPr>
        <p:spPr>
          <a:xfrm>
            <a:off x="551945" y="709430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Box 8"/>
          <p:cNvSpPr txBox="1">
            <a:spLocks noChangeArrowheads="1"/>
          </p:cNvSpPr>
          <p:nvPr/>
        </p:nvSpPr>
        <p:spPr bwMode="auto">
          <a:xfrm>
            <a:off x="549275" y="446088"/>
            <a:ext cx="27687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Uncropped blots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7C</a:t>
            </a:r>
            <a:endParaRPr lang="de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80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85" y="3315056"/>
            <a:ext cx="3059481" cy="167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86" y="1308503"/>
            <a:ext cx="3059481" cy="175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8"/>
          <p:cNvSpPr txBox="1">
            <a:spLocks noChangeArrowheads="1"/>
          </p:cNvSpPr>
          <p:nvPr/>
        </p:nvSpPr>
        <p:spPr bwMode="auto">
          <a:xfrm>
            <a:off x="4251396" y="1915234"/>
            <a:ext cx="660565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ATG12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8"/>
          <p:cNvSpPr txBox="1">
            <a:spLocks noChangeArrowheads="1"/>
          </p:cNvSpPr>
          <p:nvPr/>
        </p:nvSpPr>
        <p:spPr bwMode="auto">
          <a:xfrm>
            <a:off x="4251396" y="4138114"/>
            <a:ext cx="526106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CH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endParaRPr lang="de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421294" y="1951677"/>
            <a:ext cx="2647174" cy="2262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Rechteck 20"/>
          <p:cNvSpPr/>
          <p:nvPr/>
        </p:nvSpPr>
        <p:spPr>
          <a:xfrm>
            <a:off x="1363569" y="4171703"/>
            <a:ext cx="2704897" cy="2262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93"/>
          <p:cNvSpPr txBox="1"/>
          <p:nvPr/>
        </p:nvSpPr>
        <p:spPr>
          <a:xfrm>
            <a:off x="697748" y="226863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93"/>
          <p:cNvSpPr txBox="1"/>
          <p:nvPr/>
        </p:nvSpPr>
        <p:spPr>
          <a:xfrm>
            <a:off x="697748" y="197155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93"/>
          <p:cNvSpPr txBox="1"/>
          <p:nvPr/>
        </p:nvSpPr>
        <p:spPr>
          <a:xfrm>
            <a:off x="697748" y="172360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93"/>
          <p:cNvSpPr txBox="1"/>
          <p:nvPr/>
        </p:nvSpPr>
        <p:spPr>
          <a:xfrm>
            <a:off x="697748" y="257324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93"/>
          <p:cNvSpPr txBox="1"/>
          <p:nvPr/>
        </p:nvSpPr>
        <p:spPr>
          <a:xfrm>
            <a:off x="612788" y="1534156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93"/>
          <p:cNvSpPr txBox="1"/>
          <p:nvPr/>
        </p:nvSpPr>
        <p:spPr>
          <a:xfrm>
            <a:off x="612788" y="1346272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93"/>
          <p:cNvSpPr txBox="1"/>
          <p:nvPr/>
        </p:nvSpPr>
        <p:spPr>
          <a:xfrm>
            <a:off x="612788" y="121867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3"/>
          <p:cNvSpPr txBox="1"/>
          <p:nvPr/>
        </p:nvSpPr>
        <p:spPr>
          <a:xfrm>
            <a:off x="697748" y="423033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193"/>
          <p:cNvSpPr txBox="1"/>
          <p:nvPr/>
        </p:nvSpPr>
        <p:spPr>
          <a:xfrm>
            <a:off x="697748" y="396945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193"/>
          <p:cNvSpPr txBox="1"/>
          <p:nvPr/>
        </p:nvSpPr>
        <p:spPr>
          <a:xfrm>
            <a:off x="697748" y="375772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193"/>
          <p:cNvSpPr txBox="1"/>
          <p:nvPr/>
        </p:nvSpPr>
        <p:spPr>
          <a:xfrm>
            <a:off x="612788" y="3568273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193"/>
          <p:cNvSpPr txBox="1"/>
          <p:nvPr/>
        </p:nvSpPr>
        <p:spPr>
          <a:xfrm>
            <a:off x="612788" y="3380389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93"/>
          <p:cNvSpPr txBox="1"/>
          <p:nvPr/>
        </p:nvSpPr>
        <p:spPr>
          <a:xfrm>
            <a:off x="612788" y="325279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549275" y="446088"/>
            <a:ext cx="27687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Uncropped blots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7C</a:t>
            </a:r>
            <a:endParaRPr lang="de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95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53</Words>
  <Application>Microsoft Office PowerPoint</Application>
  <PresentationFormat>Letter (8,5x11 Zoll)</PresentationFormat>
  <Paragraphs>45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Daniel Konrad</dc:creator>
  <cp:lastModifiedBy>Konrad, Daniel</cp:lastModifiedBy>
  <cp:revision>96</cp:revision>
  <dcterms:created xsi:type="dcterms:W3CDTF">2016-03-21T22:22:20Z</dcterms:created>
  <dcterms:modified xsi:type="dcterms:W3CDTF">2019-04-18T06:51:01Z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-1058508963</vt:i4>
  </property>
  <property fmtid="{D5CDD505-2E9C-101B-9397-08002B2CF9AE}" pid="3" name="_NewReviewCycle">
    <vt:lpwstr/>
  </property>
  <property fmtid="{D5CDD505-2E9C-101B-9397-08002B2CF9AE}" pid="4" name="_EmailSubject">
    <vt:lpwstr>Uncropped blots</vt:lpwstr>
  </property>
  <property fmtid="{D5CDD505-2E9C-101B-9397-08002B2CF9AE}" pid="5" name="_AuthorEmail">
    <vt:lpwstr>Stephan.Wueest@kispi.uzh.ch</vt:lpwstr>
  </property>
  <property fmtid="{D5CDD505-2E9C-101B-9397-08002B2CF9AE}" pid="6" name="_AuthorEmailDisplayName">
    <vt:lpwstr>Wüest Stephan</vt:lpwstr>
  </property>
  <property fmtid="{D5CDD505-2E9C-101B-9397-08002B2CF9AE}" pid="7" name="_PreviousAdHocReviewCycleID">
    <vt:i4>-1433581570</vt:i4>
  </property>
</Properties>
</file>